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8" r:id="rId3"/>
    <p:sldId id="273" r:id="rId4"/>
    <p:sldId id="277" r:id="rId5"/>
    <p:sldId id="278" r:id="rId6"/>
    <p:sldId id="257" r:id="rId7"/>
    <p:sldId id="260" r:id="rId8"/>
    <p:sldId id="271" r:id="rId9"/>
    <p:sldId id="274" r:id="rId10"/>
    <p:sldId id="262" r:id="rId11"/>
    <p:sldId id="269" r:id="rId12"/>
    <p:sldId id="270" r:id="rId13"/>
    <p:sldId id="275" r:id="rId14"/>
    <p:sldId id="276" r:id="rId15"/>
    <p:sldId id="263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660"/>
  </p:normalViewPr>
  <p:slideViewPr>
    <p:cSldViewPr>
      <p:cViewPr varScale="1">
        <p:scale>
          <a:sx n="91" d="100"/>
          <a:sy n="91" d="100"/>
        </p:scale>
        <p:origin x="-100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C2A17-BE22-43BC-A6F3-BAFEFB09223B}" type="doc">
      <dgm:prSet loTypeId="urn:microsoft.com/office/officeart/2005/8/layout/radia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C17AD5-8C27-469A-B210-921EBC6E2205}">
      <dgm:prSet phldrT="[Текст]" custT="1"/>
      <dgm:spPr>
        <a:solidFill>
          <a:srgbClr val="A40000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ТРО «Российский Красный Крест»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F635D25-19D6-4773-B37B-B5D7E1AF3B8B}" type="parTrans" cxnId="{A5EEA938-C506-4C64-9A91-4F1C587E1082}">
      <dgm:prSet/>
      <dgm:spPr/>
      <dgm:t>
        <a:bodyPr/>
        <a:lstStyle/>
        <a:p>
          <a:endParaRPr lang="ru-RU"/>
        </a:p>
      </dgm:t>
    </dgm:pt>
    <dgm:pt modelId="{ACFEEBE8-964C-4EDB-985D-99E62E3BA827}" type="sibTrans" cxnId="{A5EEA938-C506-4C64-9A91-4F1C587E1082}">
      <dgm:prSet/>
      <dgm:spPr/>
      <dgm:t>
        <a:bodyPr/>
        <a:lstStyle/>
        <a:p>
          <a:endParaRPr lang="ru-RU"/>
        </a:p>
      </dgm:t>
    </dgm:pt>
    <dgm:pt modelId="{B211A52F-B954-4C96-94DD-717666BA2212}">
      <dgm:prSet phldrT="[Текст]" custT="1"/>
      <dgm:spPr>
        <a:solidFill>
          <a:srgbClr val="A400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Администрация Тамбовской области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3181796-713A-4056-BC8B-47525E6989DC}" type="parTrans" cxnId="{96F2EEB2-B1B5-4416-8D58-9EA4A574AB54}">
      <dgm:prSet/>
      <dgm:spPr/>
      <dgm:t>
        <a:bodyPr/>
        <a:lstStyle/>
        <a:p>
          <a:endParaRPr lang="ru-RU"/>
        </a:p>
      </dgm:t>
    </dgm:pt>
    <dgm:pt modelId="{E83C6BE2-164C-4F03-97B9-43719A13EDD8}" type="sibTrans" cxnId="{96F2EEB2-B1B5-4416-8D58-9EA4A574AB54}">
      <dgm:prSet/>
      <dgm:spPr/>
      <dgm:t>
        <a:bodyPr/>
        <a:lstStyle/>
        <a:p>
          <a:endParaRPr lang="ru-RU"/>
        </a:p>
      </dgm:t>
    </dgm:pt>
    <dgm:pt modelId="{45832DE5-8E45-478A-A4B7-93C78B08DDEA}">
      <dgm:prSet phldrT="[Текст]" custT="1"/>
      <dgm:spPr>
        <a:solidFill>
          <a:srgbClr val="A400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Российский Красный Крест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469DCC3-4859-4F2E-8FBB-B2D88CFAABC6}" type="parTrans" cxnId="{9FEBB399-87D3-4FF4-9901-633398F58EF7}">
      <dgm:prSet/>
      <dgm:spPr/>
      <dgm:t>
        <a:bodyPr/>
        <a:lstStyle/>
        <a:p>
          <a:endParaRPr lang="ru-RU"/>
        </a:p>
      </dgm:t>
    </dgm:pt>
    <dgm:pt modelId="{DA15AA06-302D-4F22-B36D-963CD8A9F719}" type="sibTrans" cxnId="{9FEBB399-87D3-4FF4-9901-633398F58EF7}">
      <dgm:prSet/>
      <dgm:spPr/>
      <dgm:t>
        <a:bodyPr/>
        <a:lstStyle/>
        <a:p>
          <a:endParaRPr lang="ru-RU"/>
        </a:p>
      </dgm:t>
    </dgm:pt>
    <dgm:pt modelId="{33AE7D75-3449-4077-81BF-2C3D0E3E03B4}">
      <dgm:prSet phldrT="[Текст]" custT="1"/>
      <dgm:spPr>
        <a:solidFill>
          <a:srgbClr val="A4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Управление социальной защиты и семейной политики области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9DFAA6C-9A41-455A-9313-727BC2171EB2}" type="parTrans" cxnId="{9E50CBE0-5D46-46DB-9933-377DFAD25751}">
      <dgm:prSet/>
      <dgm:spPr/>
      <dgm:t>
        <a:bodyPr/>
        <a:lstStyle/>
        <a:p>
          <a:endParaRPr lang="ru-RU"/>
        </a:p>
      </dgm:t>
    </dgm:pt>
    <dgm:pt modelId="{A6655BB0-26E7-4B8D-BB92-B85B9400AE07}" type="sibTrans" cxnId="{9E50CBE0-5D46-46DB-9933-377DFAD25751}">
      <dgm:prSet/>
      <dgm:spPr/>
      <dgm:t>
        <a:bodyPr/>
        <a:lstStyle/>
        <a:p>
          <a:endParaRPr lang="ru-RU"/>
        </a:p>
      </dgm:t>
    </dgm:pt>
    <dgm:pt modelId="{1D2FFE9C-1111-4A1A-B924-02F13EC85563}">
      <dgm:prSet phldrT="[Текст]" custT="1"/>
      <dgm:spPr>
        <a:solidFill>
          <a:srgbClr val="9900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Управление здравоохранения области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E459576-0CB5-4D54-AEBD-0A88226E2D5F}" type="parTrans" cxnId="{684EEAF4-FF49-4128-857A-D62E63E6CD9D}">
      <dgm:prSet/>
      <dgm:spPr/>
      <dgm:t>
        <a:bodyPr/>
        <a:lstStyle/>
        <a:p>
          <a:endParaRPr lang="ru-RU"/>
        </a:p>
      </dgm:t>
    </dgm:pt>
    <dgm:pt modelId="{E51195E2-BC8C-4698-9E35-29F03CA65F88}" type="sibTrans" cxnId="{684EEAF4-FF49-4128-857A-D62E63E6CD9D}">
      <dgm:prSet/>
      <dgm:spPr/>
      <dgm:t>
        <a:bodyPr/>
        <a:lstStyle/>
        <a:p>
          <a:endParaRPr lang="ru-RU"/>
        </a:p>
      </dgm:t>
    </dgm:pt>
    <dgm:pt modelId="{2B29FA51-91E9-4523-9F84-D3C633998CAC}">
      <dgm:prSet phldrT="[Текст]" custT="1"/>
      <dgm:spPr>
        <a:solidFill>
          <a:srgbClr val="A400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Тамбовский областной базовый медицинский колледж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C2DD976-EC9F-454E-B617-2B6B54395225}" type="parTrans" cxnId="{59F9B919-2AE0-444D-95D9-23E16710B818}">
      <dgm:prSet/>
      <dgm:spPr/>
      <dgm:t>
        <a:bodyPr/>
        <a:lstStyle/>
        <a:p>
          <a:endParaRPr lang="ru-RU"/>
        </a:p>
      </dgm:t>
    </dgm:pt>
    <dgm:pt modelId="{684F1282-5037-42F1-B224-79603FAE1F75}" type="sibTrans" cxnId="{59F9B919-2AE0-444D-95D9-23E16710B818}">
      <dgm:prSet/>
      <dgm:spPr/>
      <dgm:t>
        <a:bodyPr/>
        <a:lstStyle/>
        <a:p>
          <a:endParaRPr lang="ru-RU"/>
        </a:p>
      </dgm:t>
    </dgm:pt>
    <dgm:pt modelId="{03BF5269-9137-407F-83B4-8E021506F039}">
      <dgm:prSet custT="1"/>
      <dgm:spPr>
        <a:solidFill>
          <a:srgbClr val="A400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Учреждения и организации области, общественные организации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79808603-BB46-47E3-A02F-E3AE1DD71E76}" type="parTrans" cxnId="{559578AE-CD76-4202-8F68-D29B3AEDC821}">
      <dgm:prSet/>
      <dgm:spPr/>
      <dgm:t>
        <a:bodyPr/>
        <a:lstStyle/>
        <a:p>
          <a:endParaRPr lang="ru-RU"/>
        </a:p>
      </dgm:t>
    </dgm:pt>
    <dgm:pt modelId="{88018FE6-7D48-4363-89C7-6E44CB535680}" type="sibTrans" cxnId="{559578AE-CD76-4202-8F68-D29B3AEDC821}">
      <dgm:prSet/>
      <dgm:spPr/>
      <dgm:t>
        <a:bodyPr/>
        <a:lstStyle/>
        <a:p>
          <a:endParaRPr lang="ru-RU"/>
        </a:p>
      </dgm:t>
    </dgm:pt>
    <dgm:pt modelId="{AB4F5CD6-AA68-4475-A209-AAF55D1DDBCB}" type="pres">
      <dgm:prSet presAssocID="{BF4C2A17-BE22-43BC-A6F3-BAFEFB09223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6E1BB2-1305-4013-9CD6-B88BC0ECF7F6}" type="pres">
      <dgm:prSet presAssocID="{67C17AD5-8C27-469A-B210-921EBC6E2205}" presName="centerShape" presStyleLbl="node0" presStyleIdx="0" presStyleCnt="1" custScaleX="166331"/>
      <dgm:spPr/>
      <dgm:t>
        <a:bodyPr/>
        <a:lstStyle/>
        <a:p>
          <a:endParaRPr lang="ru-RU"/>
        </a:p>
      </dgm:t>
    </dgm:pt>
    <dgm:pt modelId="{0F9A3168-1239-47B6-BB9B-04EEBAFBF452}" type="pres">
      <dgm:prSet presAssocID="{B3181796-713A-4056-BC8B-47525E6989DC}" presName="Name9" presStyleLbl="parChTrans1D2" presStyleIdx="0" presStyleCnt="6"/>
      <dgm:spPr/>
      <dgm:t>
        <a:bodyPr/>
        <a:lstStyle/>
        <a:p>
          <a:endParaRPr lang="ru-RU"/>
        </a:p>
      </dgm:t>
    </dgm:pt>
    <dgm:pt modelId="{1926A722-6972-468C-BF49-917A59389431}" type="pres">
      <dgm:prSet presAssocID="{B3181796-713A-4056-BC8B-47525E6989DC}" presName="connTx" presStyleLbl="parChTrans1D2" presStyleIdx="0" presStyleCnt="6"/>
      <dgm:spPr/>
      <dgm:t>
        <a:bodyPr/>
        <a:lstStyle/>
        <a:p>
          <a:endParaRPr lang="ru-RU"/>
        </a:p>
      </dgm:t>
    </dgm:pt>
    <dgm:pt modelId="{014829BE-01D6-4B56-95B8-5ED64C9E97A9}" type="pres">
      <dgm:prSet presAssocID="{B211A52F-B954-4C96-94DD-717666BA2212}" presName="node" presStyleLbl="node1" presStyleIdx="0" presStyleCnt="6" custScaleX="159965" custScaleY="107084" custRadScaleRad="100161" custRadScaleInc="-10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0910452-216F-4295-95C1-F091047CD665}" type="pres">
      <dgm:prSet presAssocID="{AC2DD976-EC9F-454E-B617-2B6B54395225}" presName="Name9" presStyleLbl="parChTrans1D2" presStyleIdx="1" presStyleCnt="6"/>
      <dgm:spPr/>
      <dgm:t>
        <a:bodyPr/>
        <a:lstStyle/>
        <a:p>
          <a:endParaRPr lang="ru-RU"/>
        </a:p>
      </dgm:t>
    </dgm:pt>
    <dgm:pt modelId="{917E3A3F-0941-482E-B828-6542ACCC7847}" type="pres">
      <dgm:prSet presAssocID="{AC2DD976-EC9F-454E-B617-2B6B54395225}" presName="connTx" presStyleLbl="parChTrans1D2" presStyleIdx="1" presStyleCnt="6"/>
      <dgm:spPr/>
      <dgm:t>
        <a:bodyPr/>
        <a:lstStyle/>
        <a:p>
          <a:endParaRPr lang="ru-RU"/>
        </a:p>
      </dgm:t>
    </dgm:pt>
    <dgm:pt modelId="{CCA2DE8D-AD59-4D24-84FB-C3C8B3E37AF5}" type="pres">
      <dgm:prSet presAssocID="{2B29FA51-91E9-4523-9F84-D3C633998CAC}" presName="node" presStyleLbl="node1" presStyleIdx="1" presStyleCnt="6" custScaleX="164253" custScaleY="107233" custRadScaleRad="152260" custRadScaleInc="136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F8F21A8-963C-44B3-BC34-F4EB59B23B94}" type="pres">
      <dgm:prSet presAssocID="{D469DCC3-4859-4F2E-8FBB-B2D88CFAABC6}" presName="Name9" presStyleLbl="parChTrans1D2" presStyleIdx="2" presStyleCnt="6"/>
      <dgm:spPr/>
      <dgm:t>
        <a:bodyPr/>
        <a:lstStyle/>
        <a:p>
          <a:endParaRPr lang="ru-RU"/>
        </a:p>
      </dgm:t>
    </dgm:pt>
    <dgm:pt modelId="{AFE42C1C-699E-4E04-82C0-61C4E55C70A0}" type="pres">
      <dgm:prSet presAssocID="{D469DCC3-4859-4F2E-8FBB-B2D88CFAABC6}" presName="connTx" presStyleLbl="parChTrans1D2" presStyleIdx="2" presStyleCnt="6"/>
      <dgm:spPr/>
      <dgm:t>
        <a:bodyPr/>
        <a:lstStyle/>
        <a:p>
          <a:endParaRPr lang="ru-RU"/>
        </a:p>
      </dgm:t>
    </dgm:pt>
    <dgm:pt modelId="{E0B7CE69-37E4-4EA0-808C-DE4EFA80DA1C}" type="pres">
      <dgm:prSet presAssocID="{45832DE5-8E45-478A-A4B7-93C78B08DDEA}" presName="node" presStyleLbl="node1" presStyleIdx="2" presStyleCnt="6" custScaleX="181068" custScaleY="112548" custRadScaleRad="154754" custRadScaleInc="-421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032DC18-D60E-449C-8940-35EDEFA44D59}" type="pres">
      <dgm:prSet presAssocID="{B9DFAA6C-9A41-455A-9313-727BC2171EB2}" presName="Name9" presStyleLbl="parChTrans1D2" presStyleIdx="3" presStyleCnt="6"/>
      <dgm:spPr/>
      <dgm:t>
        <a:bodyPr/>
        <a:lstStyle/>
        <a:p>
          <a:endParaRPr lang="ru-RU"/>
        </a:p>
      </dgm:t>
    </dgm:pt>
    <dgm:pt modelId="{69026BEE-7AFF-4E36-A78E-FA63890FD6BD}" type="pres">
      <dgm:prSet presAssocID="{B9DFAA6C-9A41-455A-9313-727BC2171EB2}" presName="connTx" presStyleLbl="parChTrans1D2" presStyleIdx="3" presStyleCnt="6"/>
      <dgm:spPr/>
      <dgm:t>
        <a:bodyPr/>
        <a:lstStyle/>
        <a:p>
          <a:endParaRPr lang="ru-RU"/>
        </a:p>
      </dgm:t>
    </dgm:pt>
    <dgm:pt modelId="{179BEB05-E9CE-480F-8C8A-7D282205176C}" type="pres">
      <dgm:prSet presAssocID="{33AE7D75-3449-4077-81BF-2C3D0E3E03B4}" presName="node" presStyleLbl="node1" presStyleIdx="3" presStyleCnt="6" custScaleX="174331" custScaleY="109926" custRadScaleRad="103171" custRadScaleInc="-42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72CF1AF-73AB-438C-A9EC-C1477E985E70}" type="pres">
      <dgm:prSet presAssocID="{79808603-BB46-47E3-A02F-E3AE1DD71E76}" presName="Name9" presStyleLbl="parChTrans1D2" presStyleIdx="4" presStyleCnt="6"/>
      <dgm:spPr/>
      <dgm:t>
        <a:bodyPr/>
        <a:lstStyle/>
        <a:p>
          <a:endParaRPr lang="ru-RU"/>
        </a:p>
      </dgm:t>
    </dgm:pt>
    <dgm:pt modelId="{E3A120C9-9F5F-4C38-AF67-416E71D2E6EC}" type="pres">
      <dgm:prSet presAssocID="{79808603-BB46-47E3-A02F-E3AE1DD71E76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5E0DA34-036D-48B6-A82C-3E0F570ABD2F}" type="pres">
      <dgm:prSet presAssocID="{03BF5269-9137-407F-83B4-8E021506F039}" presName="node" presStyleLbl="node1" presStyleIdx="4" presStyleCnt="6" custScaleX="181359" custScaleY="109209" custRadScaleRad="149204" custRadScaleInc="4169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962D16C-DB30-4EFA-85F7-CC56A4A23BC2}" type="pres">
      <dgm:prSet presAssocID="{CE459576-0CB5-4D54-AEBD-0A88226E2D5F}" presName="Name9" presStyleLbl="parChTrans1D2" presStyleIdx="5" presStyleCnt="6"/>
      <dgm:spPr/>
      <dgm:t>
        <a:bodyPr/>
        <a:lstStyle/>
        <a:p>
          <a:endParaRPr lang="ru-RU"/>
        </a:p>
      </dgm:t>
    </dgm:pt>
    <dgm:pt modelId="{5D9EED76-B1E0-4AF2-9FBB-81A90AD2C44E}" type="pres">
      <dgm:prSet presAssocID="{CE459576-0CB5-4D54-AEBD-0A88226E2D5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F96FFD6-5EDE-4231-8E25-955D0B7816FD}" type="pres">
      <dgm:prSet presAssocID="{1D2FFE9C-1111-4A1A-B924-02F13EC85563}" presName="node" presStyleLbl="node1" presStyleIdx="5" presStyleCnt="6" custScaleX="172870" custScaleY="112105" custRadScaleRad="152510" custRadScaleInc="-157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9F9B919-2AE0-444D-95D9-23E16710B818}" srcId="{67C17AD5-8C27-469A-B210-921EBC6E2205}" destId="{2B29FA51-91E9-4523-9F84-D3C633998CAC}" srcOrd="1" destOrd="0" parTransId="{AC2DD976-EC9F-454E-B617-2B6B54395225}" sibTransId="{684F1282-5037-42F1-B224-79603FAE1F75}"/>
    <dgm:cxn modelId="{FAE08D4F-E054-41BA-A1BF-20FBD6CD0DB5}" type="presOf" srcId="{D469DCC3-4859-4F2E-8FBB-B2D88CFAABC6}" destId="{4F8F21A8-963C-44B3-BC34-F4EB59B23B94}" srcOrd="0" destOrd="0" presId="urn:microsoft.com/office/officeart/2005/8/layout/radial1"/>
    <dgm:cxn modelId="{3EBC90E9-C7FD-4011-AC3A-56B4F7F4780F}" type="presOf" srcId="{BF4C2A17-BE22-43BC-A6F3-BAFEFB09223B}" destId="{AB4F5CD6-AA68-4475-A209-AAF55D1DDBCB}" srcOrd="0" destOrd="0" presId="urn:microsoft.com/office/officeart/2005/8/layout/radial1"/>
    <dgm:cxn modelId="{FA1F08EA-D37D-4ECC-B035-1980272B37F7}" type="presOf" srcId="{79808603-BB46-47E3-A02F-E3AE1DD71E76}" destId="{772CF1AF-73AB-438C-A9EC-C1477E985E70}" srcOrd="0" destOrd="0" presId="urn:microsoft.com/office/officeart/2005/8/layout/radial1"/>
    <dgm:cxn modelId="{48CF1325-7098-4F5B-B637-06D4A68C8DEA}" type="presOf" srcId="{CE459576-0CB5-4D54-AEBD-0A88226E2D5F}" destId="{5D9EED76-B1E0-4AF2-9FBB-81A90AD2C44E}" srcOrd="1" destOrd="0" presId="urn:microsoft.com/office/officeart/2005/8/layout/radial1"/>
    <dgm:cxn modelId="{559578AE-CD76-4202-8F68-D29B3AEDC821}" srcId="{67C17AD5-8C27-469A-B210-921EBC6E2205}" destId="{03BF5269-9137-407F-83B4-8E021506F039}" srcOrd="4" destOrd="0" parTransId="{79808603-BB46-47E3-A02F-E3AE1DD71E76}" sibTransId="{88018FE6-7D48-4363-89C7-6E44CB535680}"/>
    <dgm:cxn modelId="{50B7C4DA-27C4-4DDB-B21F-B877E625EEEE}" type="presOf" srcId="{D469DCC3-4859-4F2E-8FBB-B2D88CFAABC6}" destId="{AFE42C1C-699E-4E04-82C0-61C4E55C70A0}" srcOrd="1" destOrd="0" presId="urn:microsoft.com/office/officeart/2005/8/layout/radial1"/>
    <dgm:cxn modelId="{256B8FCC-969F-40A7-B045-11F21EE59069}" type="presOf" srcId="{45832DE5-8E45-478A-A4B7-93C78B08DDEA}" destId="{E0B7CE69-37E4-4EA0-808C-DE4EFA80DA1C}" srcOrd="0" destOrd="0" presId="urn:microsoft.com/office/officeart/2005/8/layout/radial1"/>
    <dgm:cxn modelId="{96F2EEB2-B1B5-4416-8D58-9EA4A574AB54}" srcId="{67C17AD5-8C27-469A-B210-921EBC6E2205}" destId="{B211A52F-B954-4C96-94DD-717666BA2212}" srcOrd="0" destOrd="0" parTransId="{B3181796-713A-4056-BC8B-47525E6989DC}" sibTransId="{E83C6BE2-164C-4F03-97B9-43719A13EDD8}"/>
    <dgm:cxn modelId="{0B544DFB-D80C-460C-AB6B-B6586A77D9C0}" type="presOf" srcId="{1D2FFE9C-1111-4A1A-B924-02F13EC85563}" destId="{EF96FFD6-5EDE-4231-8E25-955D0B7816FD}" srcOrd="0" destOrd="0" presId="urn:microsoft.com/office/officeart/2005/8/layout/radial1"/>
    <dgm:cxn modelId="{E3A085AB-DF3C-4B6B-A004-A0FDCC7CE2DC}" type="presOf" srcId="{33AE7D75-3449-4077-81BF-2C3D0E3E03B4}" destId="{179BEB05-E9CE-480F-8C8A-7D282205176C}" srcOrd="0" destOrd="0" presId="urn:microsoft.com/office/officeart/2005/8/layout/radial1"/>
    <dgm:cxn modelId="{1B2FDE9B-E5E2-47D8-AB62-2582C6BCD5C1}" type="presOf" srcId="{AC2DD976-EC9F-454E-B617-2B6B54395225}" destId="{917E3A3F-0941-482E-B828-6542ACCC7847}" srcOrd="1" destOrd="0" presId="urn:microsoft.com/office/officeart/2005/8/layout/radial1"/>
    <dgm:cxn modelId="{97CBD9F7-6248-45E6-A954-90205E490A40}" type="presOf" srcId="{B3181796-713A-4056-BC8B-47525E6989DC}" destId="{0F9A3168-1239-47B6-BB9B-04EEBAFBF452}" srcOrd="0" destOrd="0" presId="urn:microsoft.com/office/officeart/2005/8/layout/radial1"/>
    <dgm:cxn modelId="{F8924CE8-8807-49D6-89CD-75BD1E33445A}" type="presOf" srcId="{B9DFAA6C-9A41-455A-9313-727BC2171EB2}" destId="{69026BEE-7AFF-4E36-A78E-FA63890FD6BD}" srcOrd="1" destOrd="0" presId="urn:microsoft.com/office/officeart/2005/8/layout/radial1"/>
    <dgm:cxn modelId="{E30A5EC5-4F8F-4F40-9DED-C2910CBB359C}" type="presOf" srcId="{CE459576-0CB5-4D54-AEBD-0A88226E2D5F}" destId="{9962D16C-DB30-4EFA-85F7-CC56A4A23BC2}" srcOrd="0" destOrd="0" presId="urn:microsoft.com/office/officeart/2005/8/layout/radial1"/>
    <dgm:cxn modelId="{A5EEA938-C506-4C64-9A91-4F1C587E1082}" srcId="{BF4C2A17-BE22-43BC-A6F3-BAFEFB09223B}" destId="{67C17AD5-8C27-469A-B210-921EBC6E2205}" srcOrd="0" destOrd="0" parTransId="{0F635D25-19D6-4773-B37B-B5D7E1AF3B8B}" sibTransId="{ACFEEBE8-964C-4EDB-985D-99E62E3BA827}"/>
    <dgm:cxn modelId="{2A9F787D-AE45-4FE9-8A60-3C9491EDD3CC}" type="presOf" srcId="{79808603-BB46-47E3-A02F-E3AE1DD71E76}" destId="{E3A120C9-9F5F-4C38-AF67-416E71D2E6EC}" srcOrd="1" destOrd="0" presId="urn:microsoft.com/office/officeart/2005/8/layout/radial1"/>
    <dgm:cxn modelId="{7B25634F-2199-4A6A-BA0A-38A38FFEF659}" type="presOf" srcId="{B3181796-713A-4056-BC8B-47525E6989DC}" destId="{1926A722-6972-468C-BF49-917A59389431}" srcOrd="1" destOrd="0" presId="urn:microsoft.com/office/officeart/2005/8/layout/radial1"/>
    <dgm:cxn modelId="{AD5E6136-5F1C-47F3-B8C4-888FB13C485E}" type="presOf" srcId="{B9DFAA6C-9A41-455A-9313-727BC2171EB2}" destId="{F032DC18-D60E-449C-8940-35EDEFA44D59}" srcOrd="0" destOrd="0" presId="urn:microsoft.com/office/officeart/2005/8/layout/radial1"/>
    <dgm:cxn modelId="{9E50CBE0-5D46-46DB-9933-377DFAD25751}" srcId="{67C17AD5-8C27-469A-B210-921EBC6E2205}" destId="{33AE7D75-3449-4077-81BF-2C3D0E3E03B4}" srcOrd="3" destOrd="0" parTransId="{B9DFAA6C-9A41-455A-9313-727BC2171EB2}" sibTransId="{A6655BB0-26E7-4B8D-BB92-B85B9400AE07}"/>
    <dgm:cxn modelId="{E31CC942-46F6-4A6F-AB46-2F589CC0A7F5}" type="presOf" srcId="{67C17AD5-8C27-469A-B210-921EBC6E2205}" destId="{396E1BB2-1305-4013-9CD6-B88BC0ECF7F6}" srcOrd="0" destOrd="0" presId="urn:microsoft.com/office/officeart/2005/8/layout/radial1"/>
    <dgm:cxn modelId="{71BF8353-1E5A-4AFF-BCB9-1F132E9E772D}" type="presOf" srcId="{03BF5269-9137-407F-83B4-8E021506F039}" destId="{A5E0DA34-036D-48B6-A82C-3E0F570ABD2F}" srcOrd="0" destOrd="0" presId="urn:microsoft.com/office/officeart/2005/8/layout/radial1"/>
    <dgm:cxn modelId="{C83BBB2C-7A63-4662-A6EA-2289F5E627DC}" type="presOf" srcId="{2B29FA51-91E9-4523-9F84-D3C633998CAC}" destId="{CCA2DE8D-AD59-4D24-84FB-C3C8B3E37AF5}" srcOrd="0" destOrd="0" presId="urn:microsoft.com/office/officeart/2005/8/layout/radial1"/>
    <dgm:cxn modelId="{9FEBB399-87D3-4FF4-9901-633398F58EF7}" srcId="{67C17AD5-8C27-469A-B210-921EBC6E2205}" destId="{45832DE5-8E45-478A-A4B7-93C78B08DDEA}" srcOrd="2" destOrd="0" parTransId="{D469DCC3-4859-4F2E-8FBB-B2D88CFAABC6}" sibTransId="{DA15AA06-302D-4F22-B36D-963CD8A9F719}"/>
    <dgm:cxn modelId="{DD993345-AFDA-45B6-AB90-52A1F2DE0277}" type="presOf" srcId="{B211A52F-B954-4C96-94DD-717666BA2212}" destId="{014829BE-01D6-4B56-95B8-5ED64C9E97A9}" srcOrd="0" destOrd="0" presId="urn:microsoft.com/office/officeart/2005/8/layout/radial1"/>
    <dgm:cxn modelId="{31963F97-1773-4422-9D67-EAEC789E19EF}" type="presOf" srcId="{AC2DD976-EC9F-454E-B617-2B6B54395225}" destId="{00910452-216F-4295-95C1-F091047CD665}" srcOrd="0" destOrd="0" presId="urn:microsoft.com/office/officeart/2005/8/layout/radial1"/>
    <dgm:cxn modelId="{684EEAF4-FF49-4128-857A-D62E63E6CD9D}" srcId="{67C17AD5-8C27-469A-B210-921EBC6E2205}" destId="{1D2FFE9C-1111-4A1A-B924-02F13EC85563}" srcOrd="5" destOrd="0" parTransId="{CE459576-0CB5-4D54-AEBD-0A88226E2D5F}" sibTransId="{E51195E2-BC8C-4698-9E35-29F03CA65F88}"/>
    <dgm:cxn modelId="{2FEE5F6C-0216-4FCF-B145-EFD85469BEA2}" type="presParOf" srcId="{AB4F5CD6-AA68-4475-A209-AAF55D1DDBCB}" destId="{396E1BB2-1305-4013-9CD6-B88BC0ECF7F6}" srcOrd="0" destOrd="0" presId="urn:microsoft.com/office/officeart/2005/8/layout/radial1"/>
    <dgm:cxn modelId="{CD7A15F3-9CD3-4E7E-AB51-8BAAACE6EDC2}" type="presParOf" srcId="{AB4F5CD6-AA68-4475-A209-AAF55D1DDBCB}" destId="{0F9A3168-1239-47B6-BB9B-04EEBAFBF452}" srcOrd="1" destOrd="0" presId="urn:microsoft.com/office/officeart/2005/8/layout/radial1"/>
    <dgm:cxn modelId="{A9FDCCC0-AAEF-454E-8D0D-779720B150FF}" type="presParOf" srcId="{0F9A3168-1239-47B6-BB9B-04EEBAFBF452}" destId="{1926A722-6972-468C-BF49-917A59389431}" srcOrd="0" destOrd="0" presId="urn:microsoft.com/office/officeart/2005/8/layout/radial1"/>
    <dgm:cxn modelId="{35F4CF31-950B-459E-B345-500D45DA023A}" type="presParOf" srcId="{AB4F5CD6-AA68-4475-A209-AAF55D1DDBCB}" destId="{014829BE-01D6-4B56-95B8-5ED64C9E97A9}" srcOrd="2" destOrd="0" presId="urn:microsoft.com/office/officeart/2005/8/layout/radial1"/>
    <dgm:cxn modelId="{EBB41E59-2EE8-411A-A236-99F090E07293}" type="presParOf" srcId="{AB4F5CD6-AA68-4475-A209-AAF55D1DDBCB}" destId="{00910452-216F-4295-95C1-F091047CD665}" srcOrd="3" destOrd="0" presId="urn:microsoft.com/office/officeart/2005/8/layout/radial1"/>
    <dgm:cxn modelId="{013C4190-326E-46A5-BBB9-A99289801064}" type="presParOf" srcId="{00910452-216F-4295-95C1-F091047CD665}" destId="{917E3A3F-0941-482E-B828-6542ACCC7847}" srcOrd="0" destOrd="0" presId="urn:microsoft.com/office/officeart/2005/8/layout/radial1"/>
    <dgm:cxn modelId="{3233BA37-1405-40C2-9C06-7B9C10422205}" type="presParOf" srcId="{AB4F5CD6-AA68-4475-A209-AAF55D1DDBCB}" destId="{CCA2DE8D-AD59-4D24-84FB-C3C8B3E37AF5}" srcOrd="4" destOrd="0" presId="urn:microsoft.com/office/officeart/2005/8/layout/radial1"/>
    <dgm:cxn modelId="{AC884923-00F0-4A5C-BCFE-5985043FE541}" type="presParOf" srcId="{AB4F5CD6-AA68-4475-A209-AAF55D1DDBCB}" destId="{4F8F21A8-963C-44B3-BC34-F4EB59B23B94}" srcOrd="5" destOrd="0" presId="urn:microsoft.com/office/officeart/2005/8/layout/radial1"/>
    <dgm:cxn modelId="{7F2D12FD-5760-4CEB-8015-0AAC6802789F}" type="presParOf" srcId="{4F8F21A8-963C-44B3-BC34-F4EB59B23B94}" destId="{AFE42C1C-699E-4E04-82C0-61C4E55C70A0}" srcOrd="0" destOrd="0" presId="urn:microsoft.com/office/officeart/2005/8/layout/radial1"/>
    <dgm:cxn modelId="{0C2663DB-04F3-46E5-8808-E248E2EEC137}" type="presParOf" srcId="{AB4F5CD6-AA68-4475-A209-AAF55D1DDBCB}" destId="{E0B7CE69-37E4-4EA0-808C-DE4EFA80DA1C}" srcOrd="6" destOrd="0" presId="urn:microsoft.com/office/officeart/2005/8/layout/radial1"/>
    <dgm:cxn modelId="{CE183C27-02CB-48A2-A357-36BCDFCF7A8E}" type="presParOf" srcId="{AB4F5CD6-AA68-4475-A209-AAF55D1DDBCB}" destId="{F032DC18-D60E-449C-8940-35EDEFA44D59}" srcOrd="7" destOrd="0" presId="urn:microsoft.com/office/officeart/2005/8/layout/radial1"/>
    <dgm:cxn modelId="{A6303295-0955-421D-832D-3E4B9818CE0D}" type="presParOf" srcId="{F032DC18-D60E-449C-8940-35EDEFA44D59}" destId="{69026BEE-7AFF-4E36-A78E-FA63890FD6BD}" srcOrd="0" destOrd="0" presId="urn:microsoft.com/office/officeart/2005/8/layout/radial1"/>
    <dgm:cxn modelId="{7E0F223E-088F-4E1F-B744-BA67150FE1D6}" type="presParOf" srcId="{AB4F5CD6-AA68-4475-A209-AAF55D1DDBCB}" destId="{179BEB05-E9CE-480F-8C8A-7D282205176C}" srcOrd="8" destOrd="0" presId="urn:microsoft.com/office/officeart/2005/8/layout/radial1"/>
    <dgm:cxn modelId="{C9D6DB74-B921-421A-AE0F-DD329C21B172}" type="presParOf" srcId="{AB4F5CD6-AA68-4475-A209-AAF55D1DDBCB}" destId="{772CF1AF-73AB-438C-A9EC-C1477E985E70}" srcOrd="9" destOrd="0" presId="urn:microsoft.com/office/officeart/2005/8/layout/radial1"/>
    <dgm:cxn modelId="{8F53C492-EBB0-445C-BA05-779EDA8C6E9E}" type="presParOf" srcId="{772CF1AF-73AB-438C-A9EC-C1477E985E70}" destId="{E3A120C9-9F5F-4C38-AF67-416E71D2E6EC}" srcOrd="0" destOrd="0" presId="urn:microsoft.com/office/officeart/2005/8/layout/radial1"/>
    <dgm:cxn modelId="{6852A05E-1AFD-48CB-9B15-98227451E7EB}" type="presParOf" srcId="{AB4F5CD6-AA68-4475-A209-AAF55D1DDBCB}" destId="{A5E0DA34-036D-48B6-A82C-3E0F570ABD2F}" srcOrd="10" destOrd="0" presId="urn:microsoft.com/office/officeart/2005/8/layout/radial1"/>
    <dgm:cxn modelId="{260554D9-A4D7-42AA-8365-CC36E321A2AF}" type="presParOf" srcId="{AB4F5CD6-AA68-4475-A209-AAF55D1DDBCB}" destId="{9962D16C-DB30-4EFA-85F7-CC56A4A23BC2}" srcOrd="11" destOrd="0" presId="urn:microsoft.com/office/officeart/2005/8/layout/radial1"/>
    <dgm:cxn modelId="{594DB0EC-27F8-4292-94AC-3685CAD43B64}" type="presParOf" srcId="{9962D16C-DB30-4EFA-85F7-CC56A4A23BC2}" destId="{5D9EED76-B1E0-4AF2-9FBB-81A90AD2C44E}" srcOrd="0" destOrd="0" presId="urn:microsoft.com/office/officeart/2005/8/layout/radial1"/>
    <dgm:cxn modelId="{DE5E6205-CA2B-4456-AF07-AA5A0D6B959F}" type="presParOf" srcId="{AB4F5CD6-AA68-4475-A209-AAF55D1DDBCB}" destId="{EF96FFD6-5EDE-4231-8E25-955D0B7816FD}" srcOrd="12" destOrd="0" presId="urn:microsoft.com/office/officeart/2005/8/layout/radial1"/>
  </dgm:cxnLst>
  <dgm:bg>
    <a:solidFill>
      <a:srgbClr val="FFFFCC"/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74527-3904-4054-9782-300167ECDE5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63D43B-48F1-41D1-94AA-54311159B77D}">
      <dgm:prSet phldrT="[Текст]" custT="1"/>
      <dgm:spPr>
        <a:solidFill>
          <a:schemeClr val="tx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Получатели: </a:t>
          </a:r>
        </a:p>
        <a:p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Пожилые граждане, нуждающиеся в медико-социальном обслуживании на дому</a:t>
          </a:r>
          <a:endParaRPr lang="ru-RU" sz="1600" dirty="0"/>
        </a:p>
      </dgm:t>
    </dgm:pt>
    <dgm:pt modelId="{1EB9C0C0-CEA3-42F3-8973-F36954D8E83F}" type="parTrans" cxnId="{3A7DA103-CFDA-4FE7-AD67-1CF71973402F}">
      <dgm:prSet/>
      <dgm:spPr/>
      <dgm:t>
        <a:bodyPr/>
        <a:lstStyle/>
        <a:p>
          <a:endParaRPr lang="ru-RU"/>
        </a:p>
      </dgm:t>
    </dgm:pt>
    <dgm:pt modelId="{F3023275-42AC-4507-BE82-B178644D54F4}" type="sibTrans" cxnId="{3A7DA103-CFDA-4FE7-AD67-1CF71973402F}">
      <dgm:prSet/>
      <dgm:spPr>
        <a:solidFill>
          <a:srgbClr val="A4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3339DB13-8F94-4C61-9F6B-6489D6C7540C}">
      <dgm:prSet custT="1"/>
      <dgm:spPr>
        <a:solidFill>
          <a:schemeClr val="tx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sz="16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Персонал: </a:t>
          </a:r>
        </a:p>
        <a:p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Социальные работники –6 человек</a:t>
          </a:r>
        </a:p>
        <a:p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Медицинские сестры – 6 человек</a:t>
          </a:r>
        </a:p>
        <a:p>
          <a:endParaRPr lang="ru-RU" sz="18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EA6DCB0-CDE9-4405-865A-AAE967415961}" type="parTrans" cxnId="{3A48E54B-B1E1-423C-A00D-BF38CD6C3E2D}">
      <dgm:prSet/>
      <dgm:spPr/>
      <dgm:t>
        <a:bodyPr/>
        <a:lstStyle/>
        <a:p>
          <a:endParaRPr lang="ru-RU"/>
        </a:p>
      </dgm:t>
    </dgm:pt>
    <dgm:pt modelId="{C2130E4F-4D5E-4B6A-9244-680F857C5CF5}" type="sibTrans" cxnId="{3A48E54B-B1E1-423C-A00D-BF38CD6C3E2D}">
      <dgm:prSet/>
      <dgm:spPr>
        <a:solidFill>
          <a:srgbClr val="A40000">
            <a:alpha val="90000"/>
          </a:srgbClr>
        </a:solidFill>
      </dgm:spPr>
      <dgm:t>
        <a:bodyPr/>
        <a:lstStyle/>
        <a:p>
          <a:endParaRPr lang="ru-RU"/>
        </a:p>
      </dgm:t>
    </dgm:pt>
    <dgm:pt modelId="{6BA4B4EB-39C7-4A0A-B2B6-7A5E8016E785}">
      <dgm:prSet/>
      <dgm:spPr>
        <a:solidFill>
          <a:schemeClr val="tx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rPr>
            <a:t>Помощь получили: 131человек</a:t>
          </a:r>
        </a:p>
        <a:p>
          <a:r>
            <a:rPr lang="ru-RU" sz="14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Ветераны труда – 8 чел.</a:t>
          </a:r>
        </a:p>
        <a:p>
          <a:r>
            <a:rPr lang="ru-RU" sz="14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Инв. 1 гр. – 16 чел.</a:t>
          </a:r>
        </a:p>
        <a:p>
          <a:r>
            <a:rPr lang="ru-RU" sz="14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Инв.2 гр.– 30 чел</a:t>
          </a:r>
        </a:p>
        <a:p>
          <a:r>
            <a:rPr lang="ru-RU" sz="14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Инв.3 гр.- 15 чел.</a:t>
          </a:r>
        </a:p>
        <a:p>
          <a:r>
            <a:rPr lang="ru-RU" sz="14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Не имеющие  </a:t>
          </a:r>
          <a:r>
            <a:rPr lang="ru-RU" sz="1400" dirty="0" err="1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гр</a:t>
          </a:r>
          <a:r>
            <a:rPr lang="en-US" sz="14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ru-RU" sz="14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– 70 чел.</a:t>
          </a:r>
        </a:p>
        <a:p>
          <a:r>
            <a:rPr lang="ru-RU" sz="1400" dirty="0" err="1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Онкобольных</a:t>
          </a:r>
          <a:r>
            <a:rPr lang="ru-RU" sz="14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-  3чел.</a:t>
          </a:r>
        </a:p>
        <a:p>
          <a:r>
            <a:rPr lang="ru-RU" sz="14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Хронич. заболев.- 128чел.</a:t>
          </a:r>
        </a:p>
        <a:p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Оказано услуг:   23637</a:t>
          </a:r>
          <a:endParaRPr lang="ru-RU" sz="600" b="1" dirty="0" smtClean="0">
            <a:solidFill>
              <a:srgbClr val="CC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C44CE5-2BEE-4C71-BCBD-B60A384B7E5F}" type="parTrans" cxnId="{65FD209D-310C-4D56-B4DD-162F377B0601}">
      <dgm:prSet/>
      <dgm:spPr/>
      <dgm:t>
        <a:bodyPr/>
        <a:lstStyle/>
        <a:p>
          <a:endParaRPr lang="ru-RU"/>
        </a:p>
      </dgm:t>
    </dgm:pt>
    <dgm:pt modelId="{ED754406-E358-443F-BA54-2E510919E3AE}" type="sibTrans" cxnId="{65FD209D-310C-4D56-B4DD-162F377B0601}">
      <dgm:prSet/>
      <dgm:spPr/>
      <dgm:t>
        <a:bodyPr/>
        <a:lstStyle/>
        <a:p>
          <a:endParaRPr lang="ru-RU"/>
        </a:p>
      </dgm:t>
    </dgm:pt>
    <dgm:pt modelId="{D1580D4D-68FB-4B55-9D00-3AA807C29476}" type="pres">
      <dgm:prSet presAssocID="{44D74527-3904-4054-9782-300167ECDE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5D1870-4288-4235-A82D-6B528E0C2CE8}" type="pres">
      <dgm:prSet presAssocID="{44D74527-3904-4054-9782-300167ECDE54}" presName="dummyMaxCanvas" presStyleCnt="0">
        <dgm:presLayoutVars/>
      </dgm:prSet>
      <dgm:spPr/>
    </dgm:pt>
    <dgm:pt modelId="{E50891E4-50FB-4101-A8AC-5F09A3182DA5}" type="pres">
      <dgm:prSet presAssocID="{44D74527-3904-4054-9782-300167ECDE54}" presName="ThreeNodes_1" presStyleLbl="node1" presStyleIdx="0" presStyleCnt="3" custScaleX="93321" custScaleY="56477" custLinFactNeighborX="986" custLinFactNeighborY="2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6585B-B1A8-4EE6-881C-6A0C22377DF9}" type="pres">
      <dgm:prSet presAssocID="{44D74527-3904-4054-9782-300167ECDE54}" presName="ThreeNodes_2" presStyleLbl="node1" presStyleIdx="1" presStyleCnt="3" custScaleX="94133" custScaleY="75525" custLinFactNeighborX="-1051" custLinFactNeighborY="-33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3E0CE-212B-4FF2-8001-2FFEEF5C0A0E}" type="pres">
      <dgm:prSet presAssocID="{44D74527-3904-4054-9782-300167ECDE54}" presName="ThreeNodes_3" presStyleLbl="node1" presStyleIdx="2" presStyleCnt="3" custScaleX="99045" custScaleY="189861" custLinFactNeighborX="10254" custLinFactNeighborY="-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2CEB0-1A9C-4937-B19B-4E87874D391F}" type="pres">
      <dgm:prSet presAssocID="{44D74527-3904-4054-9782-300167ECDE54}" presName="ThreeConn_1-2" presStyleLbl="fgAccFollowNode1" presStyleIdx="0" presStyleCnt="2" custLinFactNeighborX="-33745" custLinFactNeighborY="-27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EAC2A-12FB-4758-ABBC-1F24801A732D}" type="pres">
      <dgm:prSet presAssocID="{44D74527-3904-4054-9782-300167ECDE54}" presName="ThreeConn_2-3" presStyleLbl="fgAccFollowNode1" presStyleIdx="1" presStyleCnt="2" custLinFactNeighborX="-30271" custLinFactNeighborY="-67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48C5A-FCC7-4785-8EB3-C3EA8141A489}" type="pres">
      <dgm:prSet presAssocID="{44D74527-3904-4054-9782-300167ECDE5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566C7-8371-4914-B83B-B269BD55AADD}" type="pres">
      <dgm:prSet presAssocID="{44D74527-3904-4054-9782-300167ECDE5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7325B-BA9F-42CA-A4CF-588F2A989989}" type="pres">
      <dgm:prSet presAssocID="{44D74527-3904-4054-9782-300167ECDE5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2A5B4-F5D5-49DD-8263-1DAAF23E6F66}" type="presOf" srcId="{C2130E4F-4D5E-4B6A-9244-680F857C5CF5}" destId="{B52EAC2A-12FB-4758-ABBC-1F24801A732D}" srcOrd="0" destOrd="0" presId="urn:microsoft.com/office/officeart/2005/8/layout/vProcess5"/>
    <dgm:cxn modelId="{7C4929F4-62CA-43F6-86CE-FB9834F11AA6}" type="presOf" srcId="{6BA4B4EB-39C7-4A0A-B2B6-7A5E8016E785}" destId="{CCD3E0CE-212B-4FF2-8001-2FFEEF5C0A0E}" srcOrd="0" destOrd="0" presId="urn:microsoft.com/office/officeart/2005/8/layout/vProcess5"/>
    <dgm:cxn modelId="{3A7DA103-CFDA-4FE7-AD67-1CF71973402F}" srcId="{44D74527-3904-4054-9782-300167ECDE54}" destId="{9463D43B-48F1-41D1-94AA-54311159B77D}" srcOrd="0" destOrd="0" parTransId="{1EB9C0C0-CEA3-42F3-8973-F36954D8E83F}" sibTransId="{F3023275-42AC-4507-BE82-B178644D54F4}"/>
    <dgm:cxn modelId="{61246995-7E1B-44F7-843E-E94ED1C087CE}" type="presOf" srcId="{3339DB13-8F94-4C61-9F6B-6489D6C7540C}" destId="{657566C7-8371-4914-B83B-B269BD55AADD}" srcOrd="1" destOrd="0" presId="urn:microsoft.com/office/officeart/2005/8/layout/vProcess5"/>
    <dgm:cxn modelId="{D2906493-1609-4F69-A39C-9E968D61260A}" type="presOf" srcId="{44D74527-3904-4054-9782-300167ECDE54}" destId="{D1580D4D-68FB-4B55-9D00-3AA807C29476}" srcOrd="0" destOrd="0" presId="urn:microsoft.com/office/officeart/2005/8/layout/vProcess5"/>
    <dgm:cxn modelId="{3A48E54B-B1E1-423C-A00D-BF38CD6C3E2D}" srcId="{44D74527-3904-4054-9782-300167ECDE54}" destId="{3339DB13-8F94-4C61-9F6B-6489D6C7540C}" srcOrd="1" destOrd="0" parTransId="{9EA6DCB0-CDE9-4405-865A-AAE967415961}" sibTransId="{C2130E4F-4D5E-4B6A-9244-680F857C5CF5}"/>
    <dgm:cxn modelId="{65FD209D-310C-4D56-B4DD-162F377B0601}" srcId="{44D74527-3904-4054-9782-300167ECDE54}" destId="{6BA4B4EB-39C7-4A0A-B2B6-7A5E8016E785}" srcOrd="2" destOrd="0" parTransId="{50C44CE5-2BEE-4C71-BCBD-B60A384B7E5F}" sibTransId="{ED754406-E358-443F-BA54-2E510919E3AE}"/>
    <dgm:cxn modelId="{BC0EBA1D-5C0B-464D-8B49-50E4F6031D16}" type="presOf" srcId="{3339DB13-8F94-4C61-9F6B-6489D6C7540C}" destId="{55C6585B-B1A8-4EE6-881C-6A0C22377DF9}" srcOrd="0" destOrd="0" presId="urn:microsoft.com/office/officeart/2005/8/layout/vProcess5"/>
    <dgm:cxn modelId="{452869C1-57E6-4E22-9962-16ACB2A66998}" type="presOf" srcId="{6BA4B4EB-39C7-4A0A-B2B6-7A5E8016E785}" destId="{F667325B-BA9F-42CA-A4CF-588F2A989989}" srcOrd="1" destOrd="0" presId="urn:microsoft.com/office/officeart/2005/8/layout/vProcess5"/>
    <dgm:cxn modelId="{237CB975-A474-4849-A5C5-50A3563FADA2}" type="presOf" srcId="{9463D43B-48F1-41D1-94AA-54311159B77D}" destId="{E50891E4-50FB-4101-A8AC-5F09A3182DA5}" srcOrd="0" destOrd="0" presId="urn:microsoft.com/office/officeart/2005/8/layout/vProcess5"/>
    <dgm:cxn modelId="{3408B924-3E7A-4B43-94C6-C7B2198EF06E}" type="presOf" srcId="{9463D43B-48F1-41D1-94AA-54311159B77D}" destId="{D7448C5A-FCC7-4785-8EB3-C3EA8141A489}" srcOrd="1" destOrd="0" presId="urn:microsoft.com/office/officeart/2005/8/layout/vProcess5"/>
    <dgm:cxn modelId="{83A1F577-D61D-45A6-B2DB-B06452475202}" type="presOf" srcId="{F3023275-42AC-4507-BE82-B178644D54F4}" destId="{F792CEB0-1A9C-4937-B19B-4E87874D391F}" srcOrd="0" destOrd="0" presId="urn:microsoft.com/office/officeart/2005/8/layout/vProcess5"/>
    <dgm:cxn modelId="{CFD1991E-713A-493F-9A74-EE67CFD67580}" type="presParOf" srcId="{D1580D4D-68FB-4B55-9D00-3AA807C29476}" destId="{455D1870-4288-4235-A82D-6B528E0C2CE8}" srcOrd="0" destOrd="0" presId="urn:microsoft.com/office/officeart/2005/8/layout/vProcess5"/>
    <dgm:cxn modelId="{B84B99E8-1C66-410F-8CD6-36DC0F528710}" type="presParOf" srcId="{D1580D4D-68FB-4B55-9D00-3AA807C29476}" destId="{E50891E4-50FB-4101-A8AC-5F09A3182DA5}" srcOrd="1" destOrd="0" presId="urn:microsoft.com/office/officeart/2005/8/layout/vProcess5"/>
    <dgm:cxn modelId="{D7977209-99BA-4FB3-9C0B-18ABB837B51E}" type="presParOf" srcId="{D1580D4D-68FB-4B55-9D00-3AA807C29476}" destId="{55C6585B-B1A8-4EE6-881C-6A0C22377DF9}" srcOrd="2" destOrd="0" presId="urn:microsoft.com/office/officeart/2005/8/layout/vProcess5"/>
    <dgm:cxn modelId="{4BEB671D-BE0C-47CC-A397-6213063855CA}" type="presParOf" srcId="{D1580D4D-68FB-4B55-9D00-3AA807C29476}" destId="{CCD3E0CE-212B-4FF2-8001-2FFEEF5C0A0E}" srcOrd="3" destOrd="0" presId="urn:microsoft.com/office/officeart/2005/8/layout/vProcess5"/>
    <dgm:cxn modelId="{8C79BE30-BCAC-4AEB-AA86-B48310596616}" type="presParOf" srcId="{D1580D4D-68FB-4B55-9D00-3AA807C29476}" destId="{F792CEB0-1A9C-4937-B19B-4E87874D391F}" srcOrd="4" destOrd="0" presId="urn:microsoft.com/office/officeart/2005/8/layout/vProcess5"/>
    <dgm:cxn modelId="{F7987D5B-5F50-422B-B166-F43FDC1CD112}" type="presParOf" srcId="{D1580D4D-68FB-4B55-9D00-3AA807C29476}" destId="{B52EAC2A-12FB-4758-ABBC-1F24801A732D}" srcOrd="5" destOrd="0" presId="urn:microsoft.com/office/officeart/2005/8/layout/vProcess5"/>
    <dgm:cxn modelId="{5F71F551-9A40-4B90-B4F5-4994ADDF51CA}" type="presParOf" srcId="{D1580D4D-68FB-4B55-9D00-3AA807C29476}" destId="{D7448C5A-FCC7-4785-8EB3-C3EA8141A489}" srcOrd="6" destOrd="0" presId="urn:microsoft.com/office/officeart/2005/8/layout/vProcess5"/>
    <dgm:cxn modelId="{45305550-BAA9-410A-AE75-7CE32F4882C1}" type="presParOf" srcId="{D1580D4D-68FB-4B55-9D00-3AA807C29476}" destId="{657566C7-8371-4914-B83B-B269BD55AADD}" srcOrd="7" destOrd="0" presId="urn:microsoft.com/office/officeart/2005/8/layout/vProcess5"/>
    <dgm:cxn modelId="{B634DEDC-427B-435B-8386-E8CB764709A8}" type="presParOf" srcId="{D1580D4D-68FB-4B55-9D00-3AA807C29476}" destId="{F667325B-BA9F-42CA-A4CF-588F2A98998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6E6B0-4390-4020-89EF-8D599FCEF07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84461F-40B7-4E45-926E-FD7E0655E1EC}">
      <dgm:prSet phldrT="[Текст]" phldr="1"/>
      <dgm:spPr>
        <a:solidFill>
          <a:srgbClr val="A40000"/>
        </a:solidFill>
      </dgm:spPr>
      <dgm:t>
        <a:bodyPr/>
        <a:lstStyle/>
        <a:p>
          <a:endParaRPr lang="ru-RU" dirty="0"/>
        </a:p>
      </dgm:t>
    </dgm:pt>
    <dgm:pt modelId="{416043E6-8975-433C-B129-E39C5C3986B4}" type="parTrans" cxnId="{63894BFD-A77C-4186-9E88-E638F1B835CB}">
      <dgm:prSet/>
      <dgm:spPr/>
      <dgm:t>
        <a:bodyPr/>
        <a:lstStyle/>
        <a:p>
          <a:endParaRPr lang="ru-RU"/>
        </a:p>
      </dgm:t>
    </dgm:pt>
    <dgm:pt modelId="{48CE1172-5C7C-44F8-BAFC-B04CCFE24194}" type="sibTrans" cxnId="{63894BFD-A77C-4186-9E88-E638F1B835CB}">
      <dgm:prSet/>
      <dgm:spPr/>
      <dgm:t>
        <a:bodyPr/>
        <a:lstStyle/>
        <a:p>
          <a:endParaRPr lang="ru-RU"/>
        </a:p>
      </dgm:t>
    </dgm:pt>
    <dgm:pt modelId="{7704F253-0B52-4E7E-B59E-8448CE21A80C}">
      <dgm:prSet phldrT="[Текст]" custT="1"/>
      <dgm:spPr>
        <a:solidFill>
          <a:schemeClr val="tx1"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Получатели:</a:t>
          </a:r>
          <a:endParaRPr lang="ru-RU" sz="1800" dirty="0"/>
        </a:p>
      </dgm:t>
    </dgm:pt>
    <dgm:pt modelId="{3244F623-4CE6-412C-86E9-60BBC6BD60A2}" type="parTrans" cxnId="{C5C6B3F2-FA66-4013-9091-004C826AF566}">
      <dgm:prSet/>
      <dgm:spPr/>
      <dgm:t>
        <a:bodyPr/>
        <a:lstStyle/>
        <a:p>
          <a:endParaRPr lang="ru-RU"/>
        </a:p>
      </dgm:t>
    </dgm:pt>
    <dgm:pt modelId="{7CFBF265-BF87-4CE4-97B0-6E8D30A8BBFF}" type="sibTrans" cxnId="{C5C6B3F2-FA66-4013-9091-004C826AF566}">
      <dgm:prSet/>
      <dgm:spPr/>
      <dgm:t>
        <a:bodyPr/>
        <a:lstStyle/>
        <a:p>
          <a:endParaRPr lang="ru-RU"/>
        </a:p>
      </dgm:t>
    </dgm:pt>
    <dgm:pt modelId="{FE469409-AADB-4D21-933A-10D5B3E0206D}">
      <dgm:prSet phldrT="[Текст]" custT="1"/>
      <dgm:spPr>
        <a:solidFill>
          <a:schemeClr val="tx1"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Пожилые граждане, нуждающиеся в медико-социальном обслуживании на дому</a:t>
          </a:r>
          <a:endParaRPr lang="ru-RU" sz="1600" dirty="0"/>
        </a:p>
      </dgm:t>
    </dgm:pt>
    <dgm:pt modelId="{4BA6B497-7A24-4848-AB95-179A7867DB81}" type="parTrans" cxnId="{71382B4F-2628-4598-9A7E-BE6E4F1E5F76}">
      <dgm:prSet/>
      <dgm:spPr/>
      <dgm:t>
        <a:bodyPr/>
        <a:lstStyle/>
        <a:p>
          <a:endParaRPr lang="ru-RU"/>
        </a:p>
      </dgm:t>
    </dgm:pt>
    <dgm:pt modelId="{85532675-5E32-4726-87CA-61B5E789E86C}" type="sibTrans" cxnId="{71382B4F-2628-4598-9A7E-BE6E4F1E5F76}">
      <dgm:prSet/>
      <dgm:spPr/>
      <dgm:t>
        <a:bodyPr/>
        <a:lstStyle/>
        <a:p>
          <a:endParaRPr lang="ru-RU"/>
        </a:p>
      </dgm:t>
    </dgm:pt>
    <dgm:pt modelId="{BDF5AF98-F24E-4DEB-80AE-D06D6046287D}">
      <dgm:prSet phldrT="[Текст]" phldr="1"/>
      <dgm:spPr>
        <a:solidFill>
          <a:srgbClr val="A40000"/>
        </a:solidFill>
      </dgm:spPr>
      <dgm:t>
        <a:bodyPr/>
        <a:lstStyle/>
        <a:p>
          <a:endParaRPr lang="ru-RU"/>
        </a:p>
      </dgm:t>
    </dgm:pt>
    <dgm:pt modelId="{55489ED5-018E-4B45-8CED-F089BB8C4878}" type="parTrans" cxnId="{151821E6-EBEF-42D0-B1A3-6D77761AA703}">
      <dgm:prSet/>
      <dgm:spPr/>
      <dgm:t>
        <a:bodyPr/>
        <a:lstStyle/>
        <a:p>
          <a:endParaRPr lang="ru-RU"/>
        </a:p>
      </dgm:t>
    </dgm:pt>
    <dgm:pt modelId="{A4840168-56C9-490F-83D5-8966B0FF57D0}" type="sibTrans" cxnId="{151821E6-EBEF-42D0-B1A3-6D77761AA703}">
      <dgm:prSet/>
      <dgm:spPr/>
      <dgm:t>
        <a:bodyPr/>
        <a:lstStyle/>
        <a:p>
          <a:endParaRPr lang="ru-RU"/>
        </a:p>
      </dgm:t>
    </dgm:pt>
    <dgm:pt modelId="{6C16FF5C-86A6-4B40-A14E-3360D812A23A}">
      <dgm:prSet phldrT="[Текст]" custT="1"/>
      <dgm:spPr>
        <a:solidFill>
          <a:schemeClr val="tx1"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Персонал:</a:t>
          </a:r>
          <a:endParaRPr lang="ru-RU" sz="1800" dirty="0"/>
        </a:p>
      </dgm:t>
    </dgm:pt>
    <dgm:pt modelId="{C5E3B84A-C9BF-42E4-8D00-A93E610985C3}" type="parTrans" cxnId="{DD6B6B3B-41DD-4D7B-A013-1CA55C2722FE}">
      <dgm:prSet/>
      <dgm:spPr/>
      <dgm:t>
        <a:bodyPr/>
        <a:lstStyle/>
        <a:p>
          <a:endParaRPr lang="ru-RU"/>
        </a:p>
      </dgm:t>
    </dgm:pt>
    <dgm:pt modelId="{D3CFB69C-A7C4-49EF-9D38-F58857FAC9BA}" type="sibTrans" cxnId="{DD6B6B3B-41DD-4D7B-A013-1CA55C2722FE}">
      <dgm:prSet/>
      <dgm:spPr/>
      <dgm:t>
        <a:bodyPr/>
        <a:lstStyle/>
        <a:p>
          <a:endParaRPr lang="ru-RU"/>
        </a:p>
      </dgm:t>
    </dgm:pt>
    <dgm:pt modelId="{160CF635-CBAA-4833-8BD5-B26E35425E45}">
      <dgm:prSet phldrT="[Текст]" phldr="1"/>
      <dgm:spPr>
        <a:solidFill>
          <a:srgbClr val="A40000"/>
        </a:solidFill>
      </dgm:spPr>
      <dgm:t>
        <a:bodyPr/>
        <a:lstStyle/>
        <a:p>
          <a:endParaRPr lang="ru-RU" dirty="0"/>
        </a:p>
      </dgm:t>
    </dgm:pt>
    <dgm:pt modelId="{B4B3E28E-520A-4E5C-9971-1CCC807B8087}" type="parTrans" cxnId="{F5F73FB6-070B-41EE-B21A-F80C7ED80438}">
      <dgm:prSet/>
      <dgm:spPr/>
      <dgm:t>
        <a:bodyPr/>
        <a:lstStyle/>
        <a:p>
          <a:endParaRPr lang="ru-RU"/>
        </a:p>
      </dgm:t>
    </dgm:pt>
    <dgm:pt modelId="{432BE8A8-321E-4124-A9E1-D4D4DA2FE02F}" type="sibTrans" cxnId="{F5F73FB6-070B-41EE-B21A-F80C7ED80438}">
      <dgm:prSet/>
      <dgm:spPr/>
      <dgm:t>
        <a:bodyPr/>
        <a:lstStyle/>
        <a:p>
          <a:endParaRPr lang="ru-RU"/>
        </a:p>
      </dgm:t>
    </dgm:pt>
    <dgm:pt modelId="{7E2518F5-90C5-4E22-B593-516F52E7AB41}">
      <dgm:prSet phldrT="[Текст]" custT="1"/>
      <dgm:spPr>
        <a:solidFill>
          <a:schemeClr val="tx1"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rPr>
            <a:t>Помощь получили: 30 человек</a:t>
          </a:r>
          <a:endParaRPr lang="ru-RU" sz="1800" dirty="0"/>
        </a:p>
      </dgm:t>
    </dgm:pt>
    <dgm:pt modelId="{0C6E4A5C-17CF-4C68-AA60-9C3E9836B9F7}" type="parTrans" cxnId="{F5DFAEF4-0A51-4D00-93D2-A1CCBD894205}">
      <dgm:prSet/>
      <dgm:spPr/>
      <dgm:t>
        <a:bodyPr/>
        <a:lstStyle/>
        <a:p>
          <a:endParaRPr lang="ru-RU"/>
        </a:p>
      </dgm:t>
    </dgm:pt>
    <dgm:pt modelId="{FE42FF39-BF45-4C18-AB00-ADA5551A7A6E}" type="sibTrans" cxnId="{F5DFAEF4-0A51-4D00-93D2-A1CCBD894205}">
      <dgm:prSet/>
      <dgm:spPr/>
      <dgm:t>
        <a:bodyPr/>
        <a:lstStyle/>
        <a:p>
          <a:endParaRPr lang="ru-RU"/>
        </a:p>
      </dgm:t>
    </dgm:pt>
    <dgm:pt modelId="{133F3E76-B03B-4A5A-B90E-B121AF2FA4F1}">
      <dgm:prSet phldrT="[Текст]" custT="1"/>
      <dgm:spPr>
        <a:solidFill>
          <a:schemeClr val="tx1"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Ветераны труда – 7 чел.</a:t>
          </a:r>
          <a:endParaRPr lang="ru-RU" sz="1600" dirty="0"/>
        </a:p>
      </dgm:t>
    </dgm:pt>
    <dgm:pt modelId="{0C72D142-2E05-4370-920D-BEE0AAC2C319}" type="parTrans" cxnId="{F006B096-3485-4582-B87C-4CDB511FA06C}">
      <dgm:prSet/>
      <dgm:spPr/>
      <dgm:t>
        <a:bodyPr/>
        <a:lstStyle/>
        <a:p>
          <a:endParaRPr lang="ru-RU"/>
        </a:p>
      </dgm:t>
    </dgm:pt>
    <dgm:pt modelId="{BB45B4B8-B3D3-40B7-B65C-F98388C641B7}" type="sibTrans" cxnId="{F006B096-3485-4582-B87C-4CDB511FA06C}">
      <dgm:prSet/>
      <dgm:spPr/>
      <dgm:t>
        <a:bodyPr/>
        <a:lstStyle/>
        <a:p>
          <a:endParaRPr lang="ru-RU"/>
        </a:p>
      </dgm:t>
    </dgm:pt>
    <dgm:pt modelId="{1F7BF971-D694-4C3D-B976-F25CCAD0D162}">
      <dgm:prSet phldrT="[Текст]" custT="1"/>
      <dgm:spPr>
        <a:solidFill>
          <a:schemeClr val="tx1"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Социальные работники –3 человека</a:t>
          </a:r>
          <a:endParaRPr lang="ru-RU" sz="1600" dirty="0"/>
        </a:p>
      </dgm:t>
    </dgm:pt>
    <dgm:pt modelId="{8C7E65B5-F7BF-45D9-8619-BBFADD75367D}" type="parTrans" cxnId="{49E893AA-1B87-48E4-A747-5FE6F3EA3FF2}">
      <dgm:prSet/>
      <dgm:spPr/>
      <dgm:t>
        <a:bodyPr/>
        <a:lstStyle/>
        <a:p>
          <a:endParaRPr lang="ru-RU"/>
        </a:p>
      </dgm:t>
    </dgm:pt>
    <dgm:pt modelId="{5CB2FBFA-CB92-4ED1-B8B9-7B21A29B15AC}" type="sibTrans" cxnId="{49E893AA-1B87-48E4-A747-5FE6F3EA3FF2}">
      <dgm:prSet/>
      <dgm:spPr/>
      <dgm:t>
        <a:bodyPr/>
        <a:lstStyle/>
        <a:p>
          <a:endParaRPr lang="ru-RU"/>
        </a:p>
      </dgm:t>
    </dgm:pt>
    <dgm:pt modelId="{5766C666-91DA-44D6-9341-1DEAB49419AE}">
      <dgm:prSet custT="1"/>
      <dgm:spPr>
        <a:solidFill>
          <a:schemeClr val="tx1"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Медицинские сестры – 3 человек</a:t>
          </a:r>
        </a:p>
      </dgm:t>
    </dgm:pt>
    <dgm:pt modelId="{58AA0F02-09BA-4168-AAB3-32982B1602A4}" type="parTrans" cxnId="{9291DEF2-4E39-45CF-A8B9-3AB42EB0A5F8}">
      <dgm:prSet/>
      <dgm:spPr/>
      <dgm:t>
        <a:bodyPr/>
        <a:lstStyle/>
        <a:p>
          <a:endParaRPr lang="ru-RU"/>
        </a:p>
      </dgm:t>
    </dgm:pt>
    <dgm:pt modelId="{E1BD9FAF-7C0E-490F-A54F-DEC398A0C5BD}" type="sibTrans" cxnId="{9291DEF2-4E39-45CF-A8B9-3AB42EB0A5F8}">
      <dgm:prSet/>
      <dgm:spPr/>
      <dgm:t>
        <a:bodyPr/>
        <a:lstStyle/>
        <a:p>
          <a:endParaRPr lang="ru-RU"/>
        </a:p>
      </dgm:t>
    </dgm:pt>
    <dgm:pt modelId="{3EF15E83-6C08-4C42-8999-0677E3EC1106}">
      <dgm:prSet custT="1"/>
      <dgm:spPr>
        <a:solidFill>
          <a:schemeClr val="tx1"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Инв.2 гр.– 6 чел..</a:t>
          </a:r>
        </a:p>
      </dgm:t>
    </dgm:pt>
    <dgm:pt modelId="{6DE7261C-6915-4FC8-A032-3BD57817E54D}" type="parTrans" cxnId="{67E68B2E-2AE7-444D-BB99-A3ECC9D1F688}">
      <dgm:prSet/>
      <dgm:spPr/>
      <dgm:t>
        <a:bodyPr/>
        <a:lstStyle/>
        <a:p>
          <a:endParaRPr lang="ru-RU"/>
        </a:p>
      </dgm:t>
    </dgm:pt>
    <dgm:pt modelId="{5DA0F175-5BAC-4024-A8B4-5896CFB85747}" type="sibTrans" cxnId="{67E68B2E-2AE7-444D-BB99-A3ECC9D1F688}">
      <dgm:prSet/>
      <dgm:spPr/>
      <dgm:t>
        <a:bodyPr/>
        <a:lstStyle/>
        <a:p>
          <a:endParaRPr lang="ru-RU"/>
        </a:p>
      </dgm:t>
    </dgm:pt>
    <dgm:pt modelId="{93F83781-390D-46B3-A08A-6D4677702928}">
      <dgm:prSet custT="1"/>
      <dgm:spPr>
        <a:solidFill>
          <a:schemeClr val="tx1"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Не имеющие  </a:t>
          </a:r>
          <a:r>
            <a:rPr lang="ru-RU" sz="1600" dirty="0" err="1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гр</a:t>
          </a:r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– 24 чел.</a:t>
          </a:r>
        </a:p>
      </dgm:t>
    </dgm:pt>
    <dgm:pt modelId="{BE25634A-8DFF-49C4-A379-263E45793C55}" type="parTrans" cxnId="{DF17C803-E237-48EF-A23C-365284C9477B}">
      <dgm:prSet/>
      <dgm:spPr/>
      <dgm:t>
        <a:bodyPr/>
        <a:lstStyle/>
        <a:p>
          <a:endParaRPr lang="ru-RU"/>
        </a:p>
      </dgm:t>
    </dgm:pt>
    <dgm:pt modelId="{45FDDED0-1E92-4AFA-BF17-0470AFB1285F}" type="sibTrans" cxnId="{DF17C803-E237-48EF-A23C-365284C9477B}">
      <dgm:prSet/>
      <dgm:spPr/>
      <dgm:t>
        <a:bodyPr/>
        <a:lstStyle/>
        <a:p>
          <a:endParaRPr lang="ru-RU"/>
        </a:p>
      </dgm:t>
    </dgm:pt>
    <dgm:pt modelId="{761B8AFE-DB46-4E6D-B9E5-A02ACF56DB62}">
      <dgm:prSet custT="1"/>
      <dgm:spPr>
        <a:solidFill>
          <a:schemeClr val="tx1"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Хронич. заболев.- 30 чел.</a:t>
          </a:r>
        </a:p>
      </dgm:t>
    </dgm:pt>
    <dgm:pt modelId="{E029957C-840C-41C1-A468-2A037A62D9A5}" type="parTrans" cxnId="{B3B4E141-60B3-4CF2-8BB6-99E128E1E81B}">
      <dgm:prSet/>
      <dgm:spPr/>
      <dgm:t>
        <a:bodyPr/>
        <a:lstStyle/>
        <a:p>
          <a:endParaRPr lang="ru-RU"/>
        </a:p>
      </dgm:t>
    </dgm:pt>
    <dgm:pt modelId="{A44C3017-1726-41E8-A861-3FB35F96406C}" type="sibTrans" cxnId="{B3B4E141-60B3-4CF2-8BB6-99E128E1E81B}">
      <dgm:prSet/>
      <dgm:spPr/>
      <dgm:t>
        <a:bodyPr/>
        <a:lstStyle/>
        <a:p>
          <a:endParaRPr lang="ru-RU"/>
        </a:p>
      </dgm:t>
    </dgm:pt>
    <dgm:pt modelId="{8D20F90C-D203-4309-A5C5-420207E16658}">
      <dgm:prSet custT="1"/>
      <dgm:spPr>
        <a:solidFill>
          <a:schemeClr val="tx1"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Мужчины  -5 чел.</a:t>
          </a:r>
        </a:p>
      </dgm:t>
    </dgm:pt>
    <dgm:pt modelId="{F92BD286-FC5C-4134-9AA4-4C45CE17806C}" type="parTrans" cxnId="{97608C02-B96D-4BDC-86D8-BECCC94E938E}">
      <dgm:prSet/>
      <dgm:spPr/>
      <dgm:t>
        <a:bodyPr/>
        <a:lstStyle/>
        <a:p>
          <a:endParaRPr lang="ru-RU"/>
        </a:p>
      </dgm:t>
    </dgm:pt>
    <dgm:pt modelId="{BA633127-FB95-4F4E-AA3E-A5C170449738}" type="sibTrans" cxnId="{97608C02-B96D-4BDC-86D8-BECCC94E938E}">
      <dgm:prSet/>
      <dgm:spPr/>
      <dgm:t>
        <a:bodyPr/>
        <a:lstStyle/>
        <a:p>
          <a:endParaRPr lang="ru-RU"/>
        </a:p>
      </dgm:t>
    </dgm:pt>
    <dgm:pt modelId="{28DA2999-9CB5-496D-A223-BEFD989FD871}">
      <dgm:prSet custT="1"/>
      <dgm:spPr>
        <a:solidFill>
          <a:schemeClr val="tx1"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Женщины -25чел.</a:t>
          </a:r>
        </a:p>
      </dgm:t>
    </dgm:pt>
    <dgm:pt modelId="{19AA7514-C206-461C-8002-F52B92FF5AC9}" type="parTrans" cxnId="{DAAB7402-6155-4E60-8D0D-536E62EE2F5D}">
      <dgm:prSet/>
      <dgm:spPr/>
      <dgm:t>
        <a:bodyPr/>
        <a:lstStyle/>
        <a:p>
          <a:endParaRPr lang="ru-RU"/>
        </a:p>
      </dgm:t>
    </dgm:pt>
    <dgm:pt modelId="{3B045797-E303-448E-A72E-80B861CADC3B}" type="sibTrans" cxnId="{DAAB7402-6155-4E60-8D0D-536E62EE2F5D}">
      <dgm:prSet/>
      <dgm:spPr/>
      <dgm:t>
        <a:bodyPr/>
        <a:lstStyle/>
        <a:p>
          <a:endParaRPr lang="ru-RU"/>
        </a:p>
      </dgm:t>
    </dgm:pt>
    <dgm:pt modelId="{0BEBBAD8-FA9E-41AF-A6EE-C80E4D711ABE}">
      <dgm:prSet custT="1"/>
      <dgm:spPr>
        <a:solidFill>
          <a:schemeClr val="tx1">
            <a:alpha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Оказано услуг:   56184</a:t>
          </a:r>
        </a:p>
      </dgm:t>
    </dgm:pt>
    <dgm:pt modelId="{03CD5B8F-749D-43FB-925B-128EAF904F7C}" type="parTrans" cxnId="{DA617525-2501-4384-8B3E-C1DDDA3E44B7}">
      <dgm:prSet/>
      <dgm:spPr/>
      <dgm:t>
        <a:bodyPr/>
        <a:lstStyle/>
        <a:p>
          <a:endParaRPr lang="ru-RU"/>
        </a:p>
      </dgm:t>
    </dgm:pt>
    <dgm:pt modelId="{23964A95-0153-4A7F-94CB-0F13BF2FFFD2}" type="sibTrans" cxnId="{DA617525-2501-4384-8B3E-C1DDDA3E44B7}">
      <dgm:prSet/>
      <dgm:spPr/>
      <dgm:t>
        <a:bodyPr/>
        <a:lstStyle/>
        <a:p>
          <a:endParaRPr lang="ru-RU"/>
        </a:p>
      </dgm:t>
    </dgm:pt>
    <dgm:pt modelId="{5E2277AA-3268-4550-AE03-1547DA9AEA77}" type="pres">
      <dgm:prSet presAssocID="{7076E6B0-4390-4020-89EF-8D599FCEF0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12906A-9D6F-4B79-8714-09104A275039}" type="pres">
      <dgm:prSet presAssocID="{F684461F-40B7-4E45-926E-FD7E0655E1EC}" presName="composite" presStyleCnt="0"/>
      <dgm:spPr/>
    </dgm:pt>
    <dgm:pt modelId="{7ABA75E9-B1C7-42F2-9B63-817A8C7CA2BF}" type="pres">
      <dgm:prSet presAssocID="{F684461F-40B7-4E45-926E-FD7E0655E1E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61A1F-6C3B-4356-8146-26D5CFE837B9}" type="pres">
      <dgm:prSet presAssocID="{F684461F-40B7-4E45-926E-FD7E0655E1E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90FA3-1856-45B9-B5FF-33297F9594AE}" type="pres">
      <dgm:prSet presAssocID="{48CE1172-5C7C-44F8-BAFC-B04CCFE24194}" presName="sp" presStyleCnt="0"/>
      <dgm:spPr/>
    </dgm:pt>
    <dgm:pt modelId="{6F1F38E6-D77C-48E2-9615-D2568BFEA838}" type="pres">
      <dgm:prSet presAssocID="{BDF5AF98-F24E-4DEB-80AE-D06D6046287D}" presName="composite" presStyleCnt="0"/>
      <dgm:spPr/>
    </dgm:pt>
    <dgm:pt modelId="{61E40F31-3332-48EF-BE2A-1D83C53B7236}" type="pres">
      <dgm:prSet presAssocID="{BDF5AF98-F24E-4DEB-80AE-D06D6046287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8FAC1-D7AC-43C5-B0DE-E00A7994CE49}" type="pres">
      <dgm:prSet presAssocID="{BDF5AF98-F24E-4DEB-80AE-D06D6046287D}" presName="descendantText" presStyleLbl="alignAcc1" presStyleIdx="1" presStyleCnt="3" custLinFactNeighborX="363" custLinFactNeighborY="-1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C086A-C28E-49BD-8ADF-91122622B661}" type="pres">
      <dgm:prSet presAssocID="{A4840168-56C9-490F-83D5-8966B0FF57D0}" presName="sp" presStyleCnt="0"/>
      <dgm:spPr/>
    </dgm:pt>
    <dgm:pt modelId="{70CDABCD-7DBF-4BF6-B49B-072D4581AF34}" type="pres">
      <dgm:prSet presAssocID="{160CF635-CBAA-4833-8BD5-B26E35425E45}" presName="composite" presStyleCnt="0"/>
      <dgm:spPr/>
    </dgm:pt>
    <dgm:pt modelId="{CCFA41CF-E8A3-4920-A781-A5032B3944B9}" type="pres">
      <dgm:prSet presAssocID="{160CF635-CBAA-4833-8BD5-B26E35425E4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115F4-4CD5-49E8-A99A-1B3DE6D4DA44}" type="pres">
      <dgm:prSet presAssocID="{160CF635-CBAA-4833-8BD5-B26E35425E45}" presName="descendantText" presStyleLbl="alignAcc1" presStyleIdx="2" presStyleCnt="3" custScaleY="215851" custLinFactNeighborX="2442" custLinFactNeighborY="3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0C881A-192E-43E6-8083-CB49D32165A6}" type="presOf" srcId="{0BEBBAD8-FA9E-41AF-A6EE-C80E4D711ABE}" destId="{0D0115F4-4CD5-49E8-A99A-1B3DE6D4DA44}" srcOrd="0" destOrd="7" presId="urn:microsoft.com/office/officeart/2005/8/layout/chevron2"/>
    <dgm:cxn modelId="{71382B4F-2628-4598-9A7E-BE6E4F1E5F76}" srcId="{F684461F-40B7-4E45-926E-FD7E0655E1EC}" destId="{FE469409-AADB-4D21-933A-10D5B3E0206D}" srcOrd="1" destOrd="0" parTransId="{4BA6B497-7A24-4848-AB95-179A7867DB81}" sibTransId="{85532675-5E32-4726-87CA-61B5E789E86C}"/>
    <dgm:cxn modelId="{DA617525-2501-4384-8B3E-C1DDDA3E44B7}" srcId="{160CF635-CBAA-4833-8BD5-B26E35425E45}" destId="{0BEBBAD8-FA9E-41AF-A6EE-C80E4D711ABE}" srcOrd="7" destOrd="0" parTransId="{03CD5B8F-749D-43FB-925B-128EAF904F7C}" sibTransId="{23964A95-0153-4A7F-94CB-0F13BF2FFFD2}"/>
    <dgm:cxn modelId="{67E68B2E-2AE7-444D-BB99-A3ECC9D1F688}" srcId="{160CF635-CBAA-4833-8BD5-B26E35425E45}" destId="{3EF15E83-6C08-4C42-8999-0677E3EC1106}" srcOrd="2" destOrd="0" parTransId="{6DE7261C-6915-4FC8-A032-3BD57817E54D}" sibTransId="{5DA0F175-5BAC-4024-A8B4-5896CFB85747}"/>
    <dgm:cxn modelId="{0B8B2FB5-6F4F-4B55-B562-21EDD312659C}" type="presOf" srcId="{28DA2999-9CB5-496D-A223-BEFD989FD871}" destId="{0D0115F4-4CD5-49E8-A99A-1B3DE6D4DA44}" srcOrd="0" destOrd="6" presId="urn:microsoft.com/office/officeart/2005/8/layout/chevron2"/>
    <dgm:cxn modelId="{9A84D629-BFA6-4345-98B6-7CB422956CA8}" type="presOf" srcId="{7704F253-0B52-4E7E-B59E-8448CE21A80C}" destId="{96461A1F-6C3B-4356-8146-26D5CFE837B9}" srcOrd="0" destOrd="0" presId="urn:microsoft.com/office/officeart/2005/8/layout/chevron2"/>
    <dgm:cxn modelId="{63894BFD-A77C-4186-9E88-E638F1B835CB}" srcId="{7076E6B0-4390-4020-89EF-8D599FCEF075}" destId="{F684461F-40B7-4E45-926E-FD7E0655E1EC}" srcOrd="0" destOrd="0" parTransId="{416043E6-8975-433C-B129-E39C5C3986B4}" sibTransId="{48CE1172-5C7C-44F8-BAFC-B04CCFE24194}"/>
    <dgm:cxn modelId="{9740CDAD-C211-4B4F-9419-7923BD51D351}" type="presOf" srcId="{7076E6B0-4390-4020-89EF-8D599FCEF075}" destId="{5E2277AA-3268-4550-AE03-1547DA9AEA77}" srcOrd="0" destOrd="0" presId="urn:microsoft.com/office/officeart/2005/8/layout/chevron2"/>
    <dgm:cxn modelId="{97608C02-B96D-4BDC-86D8-BECCC94E938E}" srcId="{160CF635-CBAA-4833-8BD5-B26E35425E45}" destId="{8D20F90C-D203-4309-A5C5-420207E16658}" srcOrd="5" destOrd="0" parTransId="{F92BD286-FC5C-4134-9AA4-4C45CE17806C}" sibTransId="{BA633127-FB95-4F4E-AA3E-A5C170449738}"/>
    <dgm:cxn modelId="{73BD13C4-2147-4F24-BE8F-0102C77CE40D}" type="presOf" srcId="{133F3E76-B03B-4A5A-B90E-B121AF2FA4F1}" destId="{0D0115F4-4CD5-49E8-A99A-1B3DE6D4DA44}" srcOrd="0" destOrd="1" presId="urn:microsoft.com/office/officeart/2005/8/layout/chevron2"/>
    <dgm:cxn modelId="{62556674-FA26-4DD6-B0C7-ACFF30E57F9E}" type="presOf" srcId="{160CF635-CBAA-4833-8BD5-B26E35425E45}" destId="{CCFA41CF-E8A3-4920-A781-A5032B3944B9}" srcOrd="0" destOrd="0" presId="urn:microsoft.com/office/officeart/2005/8/layout/chevron2"/>
    <dgm:cxn modelId="{C2D95E39-E2FE-4153-BD71-3700C2BD7AB0}" type="presOf" srcId="{7E2518F5-90C5-4E22-B593-516F52E7AB41}" destId="{0D0115F4-4CD5-49E8-A99A-1B3DE6D4DA44}" srcOrd="0" destOrd="0" presId="urn:microsoft.com/office/officeart/2005/8/layout/chevron2"/>
    <dgm:cxn modelId="{F22E11BA-E999-41F2-9389-D3105E47197C}" type="presOf" srcId="{1F7BF971-D694-4C3D-B976-F25CCAD0D162}" destId="{6728FAC1-D7AC-43C5-B0DE-E00A7994CE49}" srcOrd="0" destOrd="1" presId="urn:microsoft.com/office/officeart/2005/8/layout/chevron2"/>
    <dgm:cxn modelId="{49E893AA-1B87-48E4-A747-5FE6F3EA3FF2}" srcId="{BDF5AF98-F24E-4DEB-80AE-D06D6046287D}" destId="{1F7BF971-D694-4C3D-B976-F25CCAD0D162}" srcOrd="1" destOrd="0" parTransId="{8C7E65B5-F7BF-45D9-8619-BBFADD75367D}" sibTransId="{5CB2FBFA-CB92-4ED1-B8B9-7B21A29B15AC}"/>
    <dgm:cxn modelId="{B3B4E141-60B3-4CF2-8BB6-99E128E1E81B}" srcId="{160CF635-CBAA-4833-8BD5-B26E35425E45}" destId="{761B8AFE-DB46-4E6D-B9E5-A02ACF56DB62}" srcOrd="4" destOrd="0" parTransId="{E029957C-840C-41C1-A468-2A037A62D9A5}" sibTransId="{A44C3017-1726-41E8-A861-3FB35F96406C}"/>
    <dgm:cxn modelId="{C5C6B3F2-FA66-4013-9091-004C826AF566}" srcId="{F684461F-40B7-4E45-926E-FD7E0655E1EC}" destId="{7704F253-0B52-4E7E-B59E-8448CE21A80C}" srcOrd="0" destOrd="0" parTransId="{3244F623-4CE6-412C-86E9-60BBC6BD60A2}" sibTransId="{7CFBF265-BF87-4CE4-97B0-6E8D30A8BBFF}"/>
    <dgm:cxn modelId="{151821E6-EBEF-42D0-B1A3-6D77761AA703}" srcId="{7076E6B0-4390-4020-89EF-8D599FCEF075}" destId="{BDF5AF98-F24E-4DEB-80AE-D06D6046287D}" srcOrd="1" destOrd="0" parTransId="{55489ED5-018E-4B45-8CED-F089BB8C4878}" sibTransId="{A4840168-56C9-490F-83D5-8966B0FF57D0}"/>
    <dgm:cxn modelId="{F46138A3-8409-4D5C-ACBE-BC053AC042E2}" type="presOf" srcId="{8D20F90C-D203-4309-A5C5-420207E16658}" destId="{0D0115F4-4CD5-49E8-A99A-1B3DE6D4DA44}" srcOrd="0" destOrd="5" presId="urn:microsoft.com/office/officeart/2005/8/layout/chevron2"/>
    <dgm:cxn modelId="{DAAB7402-6155-4E60-8D0D-536E62EE2F5D}" srcId="{160CF635-CBAA-4833-8BD5-B26E35425E45}" destId="{28DA2999-9CB5-496D-A223-BEFD989FD871}" srcOrd="6" destOrd="0" parTransId="{19AA7514-C206-461C-8002-F52B92FF5AC9}" sibTransId="{3B045797-E303-448E-A72E-80B861CADC3B}"/>
    <dgm:cxn modelId="{98D98AAF-72AF-4D0D-A1E3-F4B8699FB3CC}" type="presOf" srcId="{761B8AFE-DB46-4E6D-B9E5-A02ACF56DB62}" destId="{0D0115F4-4CD5-49E8-A99A-1B3DE6D4DA44}" srcOrd="0" destOrd="4" presId="urn:microsoft.com/office/officeart/2005/8/layout/chevron2"/>
    <dgm:cxn modelId="{7B9F359D-8421-40FC-86ED-460A868084E7}" type="presOf" srcId="{FE469409-AADB-4D21-933A-10D5B3E0206D}" destId="{96461A1F-6C3B-4356-8146-26D5CFE837B9}" srcOrd="0" destOrd="1" presId="urn:microsoft.com/office/officeart/2005/8/layout/chevron2"/>
    <dgm:cxn modelId="{9291DEF2-4E39-45CF-A8B9-3AB42EB0A5F8}" srcId="{BDF5AF98-F24E-4DEB-80AE-D06D6046287D}" destId="{5766C666-91DA-44D6-9341-1DEAB49419AE}" srcOrd="2" destOrd="0" parTransId="{58AA0F02-09BA-4168-AAB3-32982B1602A4}" sibTransId="{E1BD9FAF-7C0E-490F-A54F-DEC398A0C5BD}"/>
    <dgm:cxn modelId="{345CB14C-D1E4-4055-9C7A-85697319DC91}" type="presOf" srcId="{93F83781-390D-46B3-A08A-6D4677702928}" destId="{0D0115F4-4CD5-49E8-A99A-1B3DE6D4DA44}" srcOrd="0" destOrd="3" presId="urn:microsoft.com/office/officeart/2005/8/layout/chevron2"/>
    <dgm:cxn modelId="{BAA82A59-9196-49F5-B9E9-929C4B62D907}" type="presOf" srcId="{3EF15E83-6C08-4C42-8999-0677E3EC1106}" destId="{0D0115F4-4CD5-49E8-A99A-1B3DE6D4DA44}" srcOrd="0" destOrd="2" presId="urn:microsoft.com/office/officeart/2005/8/layout/chevron2"/>
    <dgm:cxn modelId="{D71B60BC-820C-45EF-8623-BADDF8FCF560}" type="presOf" srcId="{BDF5AF98-F24E-4DEB-80AE-D06D6046287D}" destId="{61E40F31-3332-48EF-BE2A-1D83C53B7236}" srcOrd="0" destOrd="0" presId="urn:microsoft.com/office/officeart/2005/8/layout/chevron2"/>
    <dgm:cxn modelId="{DD6B6B3B-41DD-4D7B-A013-1CA55C2722FE}" srcId="{BDF5AF98-F24E-4DEB-80AE-D06D6046287D}" destId="{6C16FF5C-86A6-4B40-A14E-3360D812A23A}" srcOrd="0" destOrd="0" parTransId="{C5E3B84A-C9BF-42E4-8D00-A93E610985C3}" sibTransId="{D3CFB69C-A7C4-49EF-9D38-F58857FAC9BA}"/>
    <dgm:cxn modelId="{F5F73FB6-070B-41EE-B21A-F80C7ED80438}" srcId="{7076E6B0-4390-4020-89EF-8D599FCEF075}" destId="{160CF635-CBAA-4833-8BD5-B26E35425E45}" srcOrd="2" destOrd="0" parTransId="{B4B3E28E-520A-4E5C-9971-1CCC807B8087}" sibTransId="{432BE8A8-321E-4124-A9E1-D4D4DA2FE02F}"/>
    <dgm:cxn modelId="{321E2E79-070C-439D-89E0-FCAB00A9D068}" type="presOf" srcId="{F684461F-40B7-4E45-926E-FD7E0655E1EC}" destId="{7ABA75E9-B1C7-42F2-9B63-817A8C7CA2BF}" srcOrd="0" destOrd="0" presId="urn:microsoft.com/office/officeart/2005/8/layout/chevron2"/>
    <dgm:cxn modelId="{F006B096-3485-4582-B87C-4CDB511FA06C}" srcId="{160CF635-CBAA-4833-8BD5-B26E35425E45}" destId="{133F3E76-B03B-4A5A-B90E-B121AF2FA4F1}" srcOrd="1" destOrd="0" parTransId="{0C72D142-2E05-4370-920D-BEE0AAC2C319}" sibTransId="{BB45B4B8-B3D3-40B7-B65C-F98388C641B7}"/>
    <dgm:cxn modelId="{F5DFAEF4-0A51-4D00-93D2-A1CCBD894205}" srcId="{160CF635-CBAA-4833-8BD5-B26E35425E45}" destId="{7E2518F5-90C5-4E22-B593-516F52E7AB41}" srcOrd="0" destOrd="0" parTransId="{0C6E4A5C-17CF-4C68-AA60-9C3E9836B9F7}" sibTransId="{FE42FF39-BF45-4C18-AB00-ADA5551A7A6E}"/>
    <dgm:cxn modelId="{DF17C803-E237-48EF-A23C-365284C9477B}" srcId="{160CF635-CBAA-4833-8BD5-B26E35425E45}" destId="{93F83781-390D-46B3-A08A-6D4677702928}" srcOrd="3" destOrd="0" parTransId="{BE25634A-8DFF-49C4-A379-263E45793C55}" sibTransId="{45FDDED0-1E92-4AFA-BF17-0470AFB1285F}"/>
    <dgm:cxn modelId="{D5A7D8C7-13B9-4CCE-9413-0FC5798E4DAD}" type="presOf" srcId="{5766C666-91DA-44D6-9341-1DEAB49419AE}" destId="{6728FAC1-D7AC-43C5-B0DE-E00A7994CE49}" srcOrd="0" destOrd="2" presId="urn:microsoft.com/office/officeart/2005/8/layout/chevron2"/>
    <dgm:cxn modelId="{4393171C-96BE-46BC-A67A-0414E01CC0DD}" type="presOf" srcId="{6C16FF5C-86A6-4B40-A14E-3360D812A23A}" destId="{6728FAC1-D7AC-43C5-B0DE-E00A7994CE49}" srcOrd="0" destOrd="0" presId="urn:microsoft.com/office/officeart/2005/8/layout/chevron2"/>
    <dgm:cxn modelId="{1921B985-762A-423D-AC89-ECF4E5A5A329}" type="presParOf" srcId="{5E2277AA-3268-4550-AE03-1547DA9AEA77}" destId="{5F12906A-9D6F-4B79-8714-09104A275039}" srcOrd="0" destOrd="0" presId="urn:microsoft.com/office/officeart/2005/8/layout/chevron2"/>
    <dgm:cxn modelId="{893E4090-D713-488E-82AC-7D41B4B09C3B}" type="presParOf" srcId="{5F12906A-9D6F-4B79-8714-09104A275039}" destId="{7ABA75E9-B1C7-42F2-9B63-817A8C7CA2BF}" srcOrd="0" destOrd="0" presId="urn:microsoft.com/office/officeart/2005/8/layout/chevron2"/>
    <dgm:cxn modelId="{1F826D22-F138-4C3E-9EA4-7218E23F3531}" type="presParOf" srcId="{5F12906A-9D6F-4B79-8714-09104A275039}" destId="{96461A1F-6C3B-4356-8146-26D5CFE837B9}" srcOrd="1" destOrd="0" presId="urn:microsoft.com/office/officeart/2005/8/layout/chevron2"/>
    <dgm:cxn modelId="{8ED967D5-D477-469C-B91F-53B87E08DADD}" type="presParOf" srcId="{5E2277AA-3268-4550-AE03-1547DA9AEA77}" destId="{33090FA3-1856-45B9-B5FF-33297F9594AE}" srcOrd="1" destOrd="0" presId="urn:microsoft.com/office/officeart/2005/8/layout/chevron2"/>
    <dgm:cxn modelId="{954E8373-49D1-466D-9232-B58020080D70}" type="presParOf" srcId="{5E2277AA-3268-4550-AE03-1547DA9AEA77}" destId="{6F1F38E6-D77C-48E2-9615-D2568BFEA838}" srcOrd="2" destOrd="0" presId="urn:microsoft.com/office/officeart/2005/8/layout/chevron2"/>
    <dgm:cxn modelId="{1771F276-FB1B-4FE5-8A79-2EDAA85B1F1D}" type="presParOf" srcId="{6F1F38E6-D77C-48E2-9615-D2568BFEA838}" destId="{61E40F31-3332-48EF-BE2A-1D83C53B7236}" srcOrd="0" destOrd="0" presId="urn:microsoft.com/office/officeart/2005/8/layout/chevron2"/>
    <dgm:cxn modelId="{FAAAC9DE-9F33-499A-AD2C-FC71D2D3F4EF}" type="presParOf" srcId="{6F1F38E6-D77C-48E2-9615-D2568BFEA838}" destId="{6728FAC1-D7AC-43C5-B0DE-E00A7994CE49}" srcOrd="1" destOrd="0" presId="urn:microsoft.com/office/officeart/2005/8/layout/chevron2"/>
    <dgm:cxn modelId="{A8B550AF-89BA-4944-9B89-22C99434E601}" type="presParOf" srcId="{5E2277AA-3268-4550-AE03-1547DA9AEA77}" destId="{8C8C086A-C28E-49BD-8ADF-91122622B661}" srcOrd="3" destOrd="0" presId="urn:microsoft.com/office/officeart/2005/8/layout/chevron2"/>
    <dgm:cxn modelId="{35CE3FD8-B0AF-4AB7-8208-C10C620390A8}" type="presParOf" srcId="{5E2277AA-3268-4550-AE03-1547DA9AEA77}" destId="{70CDABCD-7DBF-4BF6-B49B-072D4581AF34}" srcOrd="4" destOrd="0" presId="urn:microsoft.com/office/officeart/2005/8/layout/chevron2"/>
    <dgm:cxn modelId="{72974CCF-E236-456A-B2E2-DACF37F43192}" type="presParOf" srcId="{70CDABCD-7DBF-4BF6-B49B-072D4581AF34}" destId="{CCFA41CF-E8A3-4920-A781-A5032B3944B9}" srcOrd="0" destOrd="0" presId="urn:microsoft.com/office/officeart/2005/8/layout/chevron2"/>
    <dgm:cxn modelId="{8BAF20B0-5C69-4655-8B8E-C41A0F4204E1}" type="presParOf" srcId="{70CDABCD-7DBF-4BF6-B49B-072D4581AF34}" destId="{0D0115F4-4CD5-49E8-A99A-1B3DE6D4DA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A51F4A-33B3-44F6-B02F-0F9712FF3C9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B5267B-CB3B-43F8-A6DE-9C6E1B1994A0}">
      <dgm:prSet phldrT="[Текст]" custT="1"/>
      <dgm:spPr>
        <a:solidFill>
          <a:schemeClr val="tx1"/>
        </a:solidFill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r>
            <a:rPr lang="ru-RU" sz="3600" b="1" dirty="0" smtClean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rPr>
            <a:t>   Программа системной поддержки и повышения качества жизни граждан старшего поколения (служба сиделок)</a:t>
          </a:r>
          <a:endParaRPr lang="ru-RU" sz="3600" dirty="0"/>
        </a:p>
      </dgm:t>
    </dgm:pt>
    <dgm:pt modelId="{5CE89BC2-9524-4459-AE82-03825694D5FA}" type="parTrans" cxnId="{5E7B9665-0681-4239-979F-E4D4A102B3DB}">
      <dgm:prSet/>
      <dgm:spPr/>
      <dgm:t>
        <a:bodyPr/>
        <a:lstStyle/>
        <a:p>
          <a:endParaRPr lang="ru-RU"/>
        </a:p>
      </dgm:t>
    </dgm:pt>
    <dgm:pt modelId="{B584C270-945E-40A9-93A7-315E119E8BAC}" type="sibTrans" cxnId="{5E7B9665-0681-4239-979F-E4D4A102B3DB}">
      <dgm:prSet/>
      <dgm:spPr/>
      <dgm:t>
        <a:bodyPr/>
        <a:lstStyle/>
        <a:p>
          <a:endParaRPr lang="ru-RU"/>
        </a:p>
      </dgm:t>
    </dgm:pt>
    <dgm:pt modelId="{740D0E89-F067-4AB7-B9E6-1EF429C6DFB1}">
      <dgm:prSet phldrT="[Текст]" custT="1"/>
      <dgm:spPr>
        <a:solidFill>
          <a:schemeClr val="tx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Получатели:</a:t>
          </a:r>
        </a:p>
        <a:p>
          <a:pPr algn="l"/>
          <a:r>
            <a:rPr lang="ru-RU" sz="18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Пожилые граждане, получающие социальные услуги «Присмотр уход» и «</a:t>
          </a:r>
          <a:r>
            <a:rPr lang="ru-RU" sz="1800" dirty="0" err="1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Сенитарно-гигиенический</a:t>
          </a:r>
          <a:r>
            <a:rPr lang="ru-RU" sz="18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уход»</a:t>
          </a:r>
          <a:endParaRPr lang="ru-RU" sz="1800" dirty="0"/>
        </a:p>
      </dgm:t>
    </dgm:pt>
    <dgm:pt modelId="{D72F21C6-390D-4E8F-975E-A5FD9A0B8E22}" type="parTrans" cxnId="{96EBFB65-BBE7-4DC2-9707-E9868D7D35D5}">
      <dgm:prSet/>
      <dgm:spPr/>
      <dgm:t>
        <a:bodyPr/>
        <a:lstStyle/>
        <a:p>
          <a:endParaRPr lang="ru-RU"/>
        </a:p>
      </dgm:t>
    </dgm:pt>
    <dgm:pt modelId="{58FF547F-150A-4A81-87C4-28CC4F944D6B}" type="sibTrans" cxnId="{96EBFB65-BBE7-4DC2-9707-E9868D7D35D5}">
      <dgm:prSet/>
      <dgm:spPr/>
      <dgm:t>
        <a:bodyPr/>
        <a:lstStyle/>
        <a:p>
          <a:endParaRPr lang="ru-RU"/>
        </a:p>
      </dgm:t>
    </dgm:pt>
    <dgm:pt modelId="{3F845D18-F09A-431C-BF6C-83A4555AABB2}">
      <dgm:prSet phldrT="[Текст]" custT="1"/>
      <dgm:spPr>
        <a:solidFill>
          <a:schemeClr val="tx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Персонал:</a:t>
          </a:r>
        </a:p>
        <a:p>
          <a:pPr algn="l"/>
          <a:r>
            <a:rPr lang="ru-RU" sz="18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Сиделки (помощники по уходу) –11 человек</a:t>
          </a:r>
          <a:endParaRPr lang="ru-RU" sz="1800" dirty="0"/>
        </a:p>
      </dgm:t>
    </dgm:pt>
    <dgm:pt modelId="{351A3D0C-A7F1-451C-8555-F522C1107058}" type="parTrans" cxnId="{B0A99C0C-AC0B-4F8C-B89E-727E01EA304C}">
      <dgm:prSet/>
      <dgm:spPr/>
      <dgm:t>
        <a:bodyPr/>
        <a:lstStyle/>
        <a:p>
          <a:endParaRPr lang="ru-RU"/>
        </a:p>
      </dgm:t>
    </dgm:pt>
    <dgm:pt modelId="{933588BB-6AFA-4FA6-92BB-65B27DD901CB}" type="sibTrans" cxnId="{B0A99C0C-AC0B-4F8C-B89E-727E01EA304C}">
      <dgm:prSet/>
      <dgm:spPr/>
      <dgm:t>
        <a:bodyPr/>
        <a:lstStyle/>
        <a:p>
          <a:endParaRPr lang="ru-RU"/>
        </a:p>
      </dgm:t>
    </dgm:pt>
    <dgm:pt modelId="{74AAB121-CE92-405E-8F2E-76041FAB66DB}">
      <dgm:prSet phldrT="[Текст]" custT="1"/>
      <dgm:spPr>
        <a:solidFill>
          <a:schemeClr val="tx1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Помощь получили:23 человека</a:t>
          </a:r>
        </a:p>
        <a:p>
          <a:pPr algn="l"/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Участники ВОВ -1 чел.</a:t>
          </a:r>
        </a:p>
        <a:p>
          <a:pPr algn="l"/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Труженик тыла -1 чел.</a:t>
          </a:r>
        </a:p>
        <a:p>
          <a:pPr algn="l"/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Инв. 1 гр. – 6 чел.</a:t>
          </a:r>
        </a:p>
        <a:p>
          <a:pPr algn="l"/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Инв.2 гр.– 8 чел.</a:t>
          </a:r>
        </a:p>
        <a:p>
          <a:pPr algn="l"/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Инв.3 гр.- 1  чел.</a:t>
          </a:r>
        </a:p>
        <a:p>
          <a:pPr algn="l"/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Не имеющие  </a:t>
          </a:r>
          <a:r>
            <a:rPr lang="ru-RU" sz="1600" dirty="0" err="1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гр</a:t>
          </a:r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– 8 чел.</a:t>
          </a:r>
        </a:p>
        <a:p>
          <a:pPr algn="l"/>
          <a:r>
            <a:rPr lang="ru-RU" sz="16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Хронич. заболев.- 23 чел.</a:t>
          </a:r>
        </a:p>
        <a:p>
          <a:pPr algn="l"/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Оказано услуг:   38637</a:t>
          </a:r>
          <a:endParaRPr lang="ru-RU" sz="1800" dirty="0"/>
        </a:p>
      </dgm:t>
    </dgm:pt>
    <dgm:pt modelId="{E47209E1-C720-4ED4-9421-76DBD9B6755C}" type="parTrans" cxnId="{1EE4394E-197A-4C1C-8A3E-5FF544CC68B8}">
      <dgm:prSet/>
      <dgm:spPr/>
      <dgm:t>
        <a:bodyPr/>
        <a:lstStyle/>
        <a:p>
          <a:endParaRPr lang="ru-RU"/>
        </a:p>
      </dgm:t>
    </dgm:pt>
    <dgm:pt modelId="{9883BB45-2B6E-4745-A6C2-7F27EBF2DA28}" type="sibTrans" cxnId="{1EE4394E-197A-4C1C-8A3E-5FF544CC68B8}">
      <dgm:prSet/>
      <dgm:spPr/>
      <dgm:t>
        <a:bodyPr/>
        <a:lstStyle/>
        <a:p>
          <a:endParaRPr lang="ru-RU"/>
        </a:p>
      </dgm:t>
    </dgm:pt>
    <dgm:pt modelId="{566B1992-1DC0-4D03-8615-0C963685D463}" type="pres">
      <dgm:prSet presAssocID="{59A51F4A-33B3-44F6-B02F-0F9712FF3C9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A60F94-8482-4A75-BE6B-8321D1FC2420}" type="pres">
      <dgm:prSet presAssocID="{E9B5267B-CB3B-43F8-A6DE-9C6E1B1994A0}" presName="roof" presStyleLbl="dkBgShp" presStyleIdx="0" presStyleCnt="2"/>
      <dgm:spPr/>
      <dgm:t>
        <a:bodyPr/>
        <a:lstStyle/>
        <a:p>
          <a:endParaRPr lang="ru-RU"/>
        </a:p>
      </dgm:t>
    </dgm:pt>
    <dgm:pt modelId="{C4E31E5F-1177-4359-8663-45505A827127}" type="pres">
      <dgm:prSet presAssocID="{E9B5267B-CB3B-43F8-A6DE-9C6E1B1994A0}" presName="pillars" presStyleCnt="0"/>
      <dgm:spPr/>
    </dgm:pt>
    <dgm:pt modelId="{F32435C4-F83D-4FBB-99E0-380EE13E1481}" type="pres">
      <dgm:prSet presAssocID="{E9B5267B-CB3B-43F8-A6DE-9C6E1B1994A0}" presName="pillar1" presStyleLbl="node1" presStyleIdx="0" presStyleCnt="3" custScaleX="78987" custScaleY="71244" custLinFactNeighborX="-58" custLinFactNeighborY="-8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4910D-071F-40FE-82BD-B2067E7F3DDF}" type="pres">
      <dgm:prSet presAssocID="{3F845D18-F09A-431C-BF6C-83A4555AABB2}" presName="pillarX" presStyleLbl="node1" presStyleIdx="1" presStyleCnt="3" custScaleX="67160" custScaleY="71244" custLinFactNeighborX="215" custLinFactNeighborY="-8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9E5DD-1C3D-429D-BB61-E9258219829A}" type="pres">
      <dgm:prSet presAssocID="{74AAB121-CE92-405E-8F2E-76041FAB66DB}" presName="pillarX" presStyleLbl="node1" presStyleIdx="2" presStyleCnt="3" custScaleX="130868" custScaleY="71244" custLinFactNeighborX="993" custLinFactNeighborY="-85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32E06-6F33-4674-975A-B4F624D1F39B}" type="pres">
      <dgm:prSet presAssocID="{E9B5267B-CB3B-43F8-A6DE-9C6E1B1994A0}" presName="base" presStyleLbl="dkBgShp" presStyleIdx="1" presStyleCnt="2" custScaleY="359723" custLinFactNeighborX="-817" custLinFactNeighborY="-72065"/>
      <dgm:spPr>
        <a:solidFill>
          <a:schemeClr val="tx1"/>
        </a:solidFill>
        <a:ln>
          <a:solidFill>
            <a:schemeClr val="tx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B8E3235-D8C9-41A9-ACB6-49029DDF0D83}" type="presOf" srcId="{59A51F4A-33B3-44F6-B02F-0F9712FF3C98}" destId="{566B1992-1DC0-4D03-8615-0C963685D463}" srcOrd="0" destOrd="0" presId="urn:microsoft.com/office/officeart/2005/8/layout/hList3"/>
    <dgm:cxn modelId="{243E951B-0A55-4A51-A5E8-5B9D181A053E}" type="presOf" srcId="{74AAB121-CE92-405E-8F2E-76041FAB66DB}" destId="{E2B9E5DD-1C3D-429D-BB61-E9258219829A}" srcOrd="0" destOrd="0" presId="urn:microsoft.com/office/officeart/2005/8/layout/hList3"/>
    <dgm:cxn modelId="{96EBFB65-BBE7-4DC2-9707-E9868D7D35D5}" srcId="{E9B5267B-CB3B-43F8-A6DE-9C6E1B1994A0}" destId="{740D0E89-F067-4AB7-B9E6-1EF429C6DFB1}" srcOrd="0" destOrd="0" parTransId="{D72F21C6-390D-4E8F-975E-A5FD9A0B8E22}" sibTransId="{58FF547F-150A-4A81-87C4-28CC4F944D6B}"/>
    <dgm:cxn modelId="{2EBC8590-BECD-437B-90A0-C67B44A4798E}" type="presOf" srcId="{3F845D18-F09A-431C-BF6C-83A4555AABB2}" destId="{F214910D-071F-40FE-82BD-B2067E7F3DDF}" srcOrd="0" destOrd="0" presId="urn:microsoft.com/office/officeart/2005/8/layout/hList3"/>
    <dgm:cxn modelId="{1EE4394E-197A-4C1C-8A3E-5FF544CC68B8}" srcId="{E9B5267B-CB3B-43F8-A6DE-9C6E1B1994A0}" destId="{74AAB121-CE92-405E-8F2E-76041FAB66DB}" srcOrd="2" destOrd="0" parTransId="{E47209E1-C720-4ED4-9421-76DBD9B6755C}" sibTransId="{9883BB45-2B6E-4745-A6C2-7F27EBF2DA28}"/>
    <dgm:cxn modelId="{5E7B9665-0681-4239-979F-E4D4A102B3DB}" srcId="{59A51F4A-33B3-44F6-B02F-0F9712FF3C98}" destId="{E9B5267B-CB3B-43F8-A6DE-9C6E1B1994A0}" srcOrd="0" destOrd="0" parTransId="{5CE89BC2-9524-4459-AE82-03825694D5FA}" sibTransId="{B584C270-945E-40A9-93A7-315E119E8BAC}"/>
    <dgm:cxn modelId="{9C114B71-8B60-4980-A0B8-B96740302B82}" type="presOf" srcId="{E9B5267B-CB3B-43F8-A6DE-9C6E1B1994A0}" destId="{1FA60F94-8482-4A75-BE6B-8321D1FC2420}" srcOrd="0" destOrd="0" presId="urn:microsoft.com/office/officeart/2005/8/layout/hList3"/>
    <dgm:cxn modelId="{B0A99C0C-AC0B-4F8C-B89E-727E01EA304C}" srcId="{E9B5267B-CB3B-43F8-A6DE-9C6E1B1994A0}" destId="{3F845D18-F09A-431C-BF6C-83A4555AABB2}" srcOrd="1" destOrd="0" parTransId="{351A3D0C-A7F1-451C-8555-F522C1107058}" sibTransId="{933588BB-6AFA-4FA6-92BB-65B27DD901CB}"/>
    <dgm:cxn modelId="{1FABEC9C-3689-4AC6-8C67-BAD0F603F781}" type="presOf" srcId="{740D0E89-F067-4AB7-B9E6-1EF429C6DFB1}" destId="{F32435C4-F83D-4FBB-99E0-380EE13E1481}" srcOrd="0" destOrd="0" presId="urn:microsoft.com/office/officeart/2005/8/layout/hList3"/>
    <dgm:cxn modelId="{F98ED196-C5A2-4016-8C1D-C708E181B262}" type="presParOf" srcId="{566B1992-1DC0-4D03-8615-0C963685D463}" destId="{1FA60F94-8482-4A75-BE6B-8321D1FC2420}" srcOrd="0" destOrd="0" presId="urn:microsoft.com/office/officeart/2005/8/layout/hList3"/>
    <dgm:cxn modelId="{90E2E3E3-A95C-4737-9F33-A37B5D98DBCF}" type="presParOf" srcId="{566B1992-1DC0-4D03-8615-0C963685D463}" destId="{C4E31E5F-1177-4359-8663-45505A827127}" srcOrd="1" destOrd="0" presId="urn:microsoft.com/office/officeart/2005/8/layout/hList3"/>
    <dgm:cxn modelId="{BA9E32FD-12C2-435F-9846-05352D067488}" type="presParOf" srcId="{C4E31E5F-1177-4359-8663-45505A827127}" destId="{F32435C4-F83D-4FBB-99E0-380EE13E1481}" srcOrd="0" destOrd="0" presId="urn:microsoft.com/office/officeart/2005/8/layout/hList3"/>
    <dgm:cxn modelId="{DAEE7024-7E28-4547-B03D-8D850C36DFCC}" type="presParOf" srcId="{C4E31E5F-1177-4359-8663-45505A827127}" destId="{F214910D-071F-40FE-82BD-B2067E7F3DDF}" srcOrd="1" destOrd="0" presId="urn:microsoft.com/office/officeart/2005/8/layout/hList3"/>
    <dgm:cxn modelId="{6D3DDE65-E7F8-494C-B3DD-780F3CAF6410}" type="presParOf" srcId="{C4E31E5F-1177-4359-8663-45505A827127}" destId="{E2B9E5DD-1C3D-429D-BB61-E9258219829A}" srcOrd="2" destOrd="0" presId="urn:microsoft.com/office/officeart/2005/8/layout/hList3"/>
    <dgm:cxn modelId="{A6740BC6-BE6D-44A8-A58B-BEE408BBD284}" type="presParOf" srcId="{566B1992-1DC0-4D03-8615-0C963685D463}" destId="{2DD32E06-6F33-4674-975A-B4F624D1F39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E4F8CF-BEE6-41D3-B625-6C2703D25B1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CAE512-43F9-4619-92E2-A027E406656B}">
      <dgm:prSet phldrT="[Текст]" custT="1"/>
      <dgm:spPr>
        <a:solidFill>
          <a:srgbClr val="FFFFCC"/>
        </a:solidFill>
        <a:ln>
          <a:solidFill>
            <a:srgbClr val="A40000"/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rPr>
            <a:t>Помощь получили:    </a:t>
          </a:r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378 чел.</a:t>
          </a:r>
        </a:p>
        <a:p>
          <a:pPr algn="l"/>
          <a:r>
            <a:rPr lang="ru-RU" sz="1800" b="1" dirty="0" smtClean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rPr>
            <a:t>Общая сумма –</a:t>
          </a:r>
          <a:r>
            <a:rPr lang="ru-RU" sz="1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296 тыс. руб.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BAD03C-EBD6-4A67-AB95-2C7FDD8B84A4}" type="parTrans" cxnId="{370623B5-65DE-4FA4-95FF-605215FCFA9F}">
      <dgm:prSet/>
      <dgm:spPr/>
      <dgm:t>
        <a:bodyPr/>
        <a:lstStyle/>
        <a:p>
          <a:endParaRPr lang="ru-RU"/>
        </a:p>
      </dgm:t>
    </dgm:pt>
    <dgm:pt modelId="{B3A556AB-E41F-49BC-A369-24EE231FD0D3}" type="sibTrans" cxnId="{370623B5-65DE-4FA4-95FF-605215FCFA9F}">
      <dgm:prSet/>
      <dgm:spPr/>
      <dgm:t>
        <a:bodyPr/>
        <a:lstStyle/>
        <a:p>
          <a:endParaRPr lang="ru-RU"/>
        </a:p>
      </dgm:t>
    </dgm:pt>
    <dgm:pt modelId="{A15487DA-E70B-4925-85A8-2F38819F6DD0}">
      <dgm:prSet phldrT="[Текст]" phldr="1" custT="1"/>
      <dgm:spPr>
        <a:solidFill>
          <a:srgbClr val="FFFFCC"/>
        </a:solidFill>
        <a:ln>
          <a:solidFill>
            <a:srgbClr val="A40000"/>
          </a:solidFill>
        </a:ln>
      </dgm:spPr>
      <dgm:t>
        <a:bodyPr/>
        <a:lstStyle/>
        <a:p>
          <a:pPr algn="l"/>
          <a:endParaRPr lang="ru-RU" sz="1200" dirty="0"/>
        </a:p>
      </dgm:t>
    </dgm:pt>
    <dgm:pt modelId="{154C1EF7-BA2E-48ED-B96A-0A43EC0AAB38}" type="parTrans" cxnId="{108BE15D-8CEA-4A2A-94DC-27F2A5C6C129}">
      <dgm:prSet/>
      <dgm:spPr/>
      <dgm:t>
        <a:bodyPr/>
        <a:lstStyle/>
        <a:p>
          <a:endParaRPr lang="ru-RU"/>
        </a:p>
      </dgm:t>
    </dgm:pt>
    <dgm:pt modelId="{AD22157A-E9AA-4609-8461-8B357F960AF0}" type="sibTrans" cxnId="{108BE15D-8CEA-4A2A-94DC-27F2A5C6C129}">
      <dgm:prSet/>
      <dgm:spPr/>
      <dgm:t>
        <a:bodyPr/>
        <a:lstStyle/>
        <a:p>
          <a:endParaRPr lang="ru-RU"/>
        </a:p>
      </dgm:t>
    </dgm:pt>
    <dgm:pt modelId="{3C7AFEF3-8838-44D2-BA32-3F8D534DAE23}">
      <dgm:prSet custT="1"/>
      <dgm:spPr>
        <a:solidFill>
          <a:srgbClr val="FFFFCC"/>
        </a:solidFill>
        <a:ln>
          <a:solidFill>
            <a:srgbClr val="A40000"/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rPr>
            <a:t>Получатели: </a:t>
          </a:r>
          <a:r>
            <a:rPr lang="ru-RU" sz="1800" b="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малообеспеченные граждане</a:t>
          </a:r>
          <a:endParaRPr lang="ru-RU" sz="1800" b="0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1E4451-7D30-4634-ABD5-9DC8F4734F2D}" type="parTrans" cxnId="{8B9FBB17-A794-48D5-A110-698DAB1EE807}">
      <dgm:prSet/>
      <dgm:spPr/>
      <dgm:t>
        <a:bodyPr/>
        <a:lstStyle/>
        <a:p>
          <a:endParaRPr lang="ru-RU"/>
        </a:p>
      </dgm:t>
    </dgm:pt>
    <dgm:pt modelId="{764592CE-4360-4C92-80A1-80EFF89AEFC4}" type="sibTrans" cxnId="{8B9FBB17-A794-48D5-A110-698DAB1EE807}">
      <dgm:prSet/>
      <dgm:spPr/>
      <dgm:t>
        <a:bodyPr/>
        <a:lstStyle/>
        <a:p>
          <a:endParaRPr lang="ru-RU"/>
        </a:p>
      </dgm:t>
    </dgm:pt>
    <dgm:pt modelId="{E98ACE35-42D8-47BD-90CF-07A7115B3742}" type="pres">
      <dgm:prSet presAssocID="{E7E4F8CF-BEE6-41D3-B625-6C2703D25B1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F6C4AF-E8A9-4EAB-8E89-796EBD5B1B7D}" type="pres">
      <dgm:prSet presAssocID="{3C7AFEF3-8838-44D2-BA32-3F8D534DAE23}" presName="node" presStyleLbl="node1" presStyleIdx="0" presStyleCnt="2" custScaleX="81835" custLinFactNeighborX="-5557" custLinFactNeighborY="3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71D7B-8353-449A-AC72-89A52A3A1034}" type="pres">
      <dgm:prSet presAssocID="{764592CE-4360-4C92-80A1-80EFF89AEFC4}" presName="sibTrans" presStyleCnt="0"/>
      <dgm:spPr/>
    </dgm:pt>
    <dgm:pt modelId="{64EFC17F-5B92-4549-9A12-88A21F20FE3E}" type="pres">
      <dgm:prSet presAssocID="{99CAE512-43F9-4619-92E2-A027E406656B}" presName="node" presStyleLbl="node1" presStyleIdx="1" presStyleCnt="2" custScaleX="90190" custLinFactNeighborX="-4041" custLinFactNeighborY="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D68A40-0512-4340-AD56-3C7F11DFB256}" type="presOf" srcId="{99CAE512-43F9-4619-92E2-A027E406656B}" destId="{64EFC17F-5B92-4549-9A12-88A21F20FE3E}" srcOrd="0" destOrd="0" presId="urn:microsoft.com/office/officeart/2005/8/layout/hList6"/>
    <dgm:cxn modelId="{370623B5-65DE-4FA4-95FF-605215FCFA9F}" srcId="{E7E4F8CF-BEE6-41D3-B625-6C2703D25B13}" destId="{99CAE512-43F9-4619-92E2-A027E406656B}" srcOrd="1" destOrd="0" parTransId="{CBBAD03C-EBD6-4A67-AB95-2C7FDD8B84A4}" sibTransId="{B3A556AB-E41F-49BC-A369-24EE231FD0D3}"/>
    <dgm:cxn modelId="{108BE15D-8CEA-4A2A-94DC-27F2A5C6C129}" srcId="{99CAE512-43F9-4619-92E2-A027E406656B}" destId="{A15487DA-E70B-4925-85A8-2F38819F6DD0}" srcOrd="0" destOrd="0" parTransId="{154C1EF7-BA2E-48ED-B96A-0A43EC0AAB38}" sibTransId="{AD22157A-E9AA-4609-8461-8B357F960AF0}"/>
    <dgm:cxn modelId="{DA7B1B74-9BB3-4467-949E-13D6E40F178C}" type="presOf" srcId="{E7E4F8CF-BEE6-41D3-B625-6C2703D25B13}" destId="{E98ACE35-42D8-47BD-90CF-07A7115B3742}" srcOrd="0" destOrd="0" presId="urn:microsoft.com/office/officeart/2005/8/layout/hList6"/>
    <dgm:cxn modelId="{6B0E58EB-FB33-4F8A-BDBE-949E71588EE9}" type="presOf" srcId="{3C7AFEF3-8838-44D2-BA32-3F8D534DAE23}" destId="{59F6C4AF-E8A9-4EAB-8E89-796EBD5B1B7D}" srcOrd="0" destOrd="0" presId="urn:microsoft.com/office/officeart/2005/8/layout/hList6"/>
    <dgm:cxn modelId="{8B9FBB17-A794-48D5-A110-698DAB1EE807}" srcId="{E7E4F8CF-BEE6-41D3-B625-6C2703D25B13}" destId="{3C7AFEF3-8838-44D2-BA32-3F8D534DAE23}" srcOrd="0" destOrd="0" parTransId="{C71E4451-7D30-4634-ABD5-9DC8F4734F2D}" sibTransId="{764592CE-4360-4C92-80A1-80EFF89AEFC4}"/>
    <dgm:cxn modelId="{A21C0646-6C52-4394-8143-AB9499794EC9}" type="presOf" srcId="{A15487DA-E70B-4925-85A8-2F38819F6DD0}" destId="{64EFC17F-5B92-4549-9A12-88A21F20FE3E}" srcOrd="0" destOrd="1" presId="urn:microsoft.com/office/officeart/2005/8/layout/hList6"/>
    <dgm:cxn modelId="{963CF5D9-4A77-4B16-A229-D3AB2E27AC2F}" type="presParOf" srcId="{E98ACE35-42D8-47BD-90CF-07A7115B3742}" destId="{59F6C4AF-E8A9-4EAB-8E89-796EBD5B1B7D}" srcOrd="0" destOrd="0" presId="urn:microsoft.com/office/officeart/2005/8/layout/hList6"/>
    <dgm:cxn modelId="{71B60D57-E04A-4DB1-A97C-AB3BF0538904}" type="presParOf" srcId="{E98ACE35-42D8-47BD-90CF-07A7115B3742}" destId="{FF071D7B-8353-449A-AC72-89A52A3A1034}" srcOrd="1" destOrd="0" presId="urn:microsoft.com/office/officeart/2005/8/layout/hList6"/>
    <dgm:cxn modelId="{7B15D855-4672-447F-83FA-3985460FA84D}" type="presParOf" srcId="{E98ACE35-42D8-47BD-90CF-07A7115B3742}" destId="{64EFC17F-5B92-4549-9A12-88A21F20FE3E}" srcOrd="2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6E1BB2-1305-4013-9CD6-B88BC0ECF7F6}">
      <dsp:nvSpPr>
        <dsp:cNvPr id="0" name=""/>
        <dsp:cNvSpPr/>
      </dsp:nvSpPr>
      <dsp:spPr>
        <a:xfrm>
          <a:off x="3110593" y="1655354"/>
          <a:ext cx="2102230" cy="1263883"/>
        </a:xfrm>
        <a:prstGeom prst="ellipse">
          <a:avLst/>
        </a:prstGeom>
        <a:solidFill>
          <a:srgbClr val="A4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ТРО «Российский Красный Крест»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0593" y="1655354"/>
        <a:ext cx="2102230" cy="1263883"/>
      </dsp:txXfrm>
    </dsp:sp>
    <dsp:sp modelId="{0F9A3168-1239-47B6-BB9B-04EEBAFBF452}">
      <dsp:nvSpPr>
        <dsp:cNvPr id="0" name=""/>
        <dsp:cNvSpPr/>
      </dsp:nvSpPr>
      <dsp:spPr>
        <a:xfrm rot="16180890">
          <a:off x="3988658" y="1473091"/>
          <a:ext cx="337199" cy="27338"/>
        </a:xfrm>
        <a:custGeom>
          <a:avLst/>
          <a:gdLst/>
          <a:ahLst/>
          <a:cxnLst/>
          <a:rect l="0" t="0" r="0" b="0"/>
          <a:pathLst>
            <a:path>
              <a:moveTo>
                <a:pt x="0" y="13669"/>
              </a:moveTo>
              <a:lnTo>
                <a:pt x="337199" y="136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180890">
        <a:off x="4148828" y="1478330"/>
        <a:ext cx="16859" cy="16859"/>
      </dsp:txXfrm>
    </dsp:sp>
    <dsp:sp modelId="{014829BE-01D6-4B56-95B8-5ED64C9E97A9}">
      <dsp:nvSpPr>
        <dsp:cNvPr id="0" name=""/>
        <dsp:cNvSpPr/>
      </dsp:nvSpPr>
      <dsp:spPr>
        <a:xfrm>
          <a:off x="3141673" y="-35249"/>
          <a:ext cx="2021771" cy="1353416"/>
        </a:xfrm>
        <a:prstGeom prst="roundRect">
          <a:avLst/>
        </a:prstGeom>
        <a:solidFill>
          <a:srgbClr val="A4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Администрация Тамбовской области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41673" y="-35249"/>
        <a:ext cx="2021771" cy="1353416"/>
      </dsp:txXfrm>
    </dsp:sp>
    <dsp:sp modelId="{00910452-216F-4295-95C1-F091047CD665}">
      <dsp:nvSpPr>
        <dsp:cNvPr id="0" name=""/>
        <dsp:cNvSpPr/>
      </dsp:nvSpPr>
      <dsp:spPr>
        <a:xfrm rot="20045898">
          <a:off x="4945695" y="1729970"/>
          <a:ext cx="671088" cy="27338"/>
        </a:xfrm>
        <a:custGeom>
          <a:avLst/>
          <a:gdLst/>
          <a:ahLst/>
          <a:cxnLst/>
          <a:rect l="0" t="0" r="0" b="0"/>
          <a:pathLst>
            <a:path>
              <a:moveTo>
                <a:pt x="0" y="13669"/>
              </a:moveTo>
              <a:lnTo>
                <a:pt x="671088" y="136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045898">
        <a:off x="5264462" y="1726862"/>
        <a:ext cx="33554" cy="33554"/>
      </dsp:txXfrm>
    </dsp:sp>
    <dsp:sp modelId="{CCA2DE8D-AD59-4D24-84FB-C3C8B3E37AF5}">
      <dsp:nvSpPr>
        <dsp:cNvPr id="0" name=""/>
        <dsp:cNvSpPr/>
      </dsp:nvSpPr>
      <dsp:spPr>
        <a:xfrm>
          <a:off x="5377940" y="514975"/>
          <a:ext cx="2075966" cy="1355300"/>
        </a:xfrm>
        <a:prstGeom prst="roundRect">
          <a:avLst/>
        </a:prstGeom>
        <a:solidFill>
          <a:srgbClr val="A4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Тамбовский областной базовый медицинский колледж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77940" y="514975"/>
        <a:ext cx="2075966" cy="1355300"/>
      </dsp:txXfrm>
    </dsp:sp>
    <dsp:sp modelId="{4F8F21A8-963C-44B3-BC34-F4EB59B23B94}">
      <dsp:nvSpPr>
        <dsp:cNvPr id="0" name=""/>
        <dsp:cNvSpPr/>
      </dsp:nvSpPr>
      <dsp:spPr>
        <a:xfrm rot="1040436">
          <a:off x="5083190" y="2639195"/>
          <a:ext cx="498600" cy="27338"/>
        </a:xfrm>
        <a:custGeom>
          <a:avLst/>
          <a:gdLst/>
          <a:ahLst/>
          <a:cxnLst/>
          <a:rect l="0" t="0" r="0" b="0"/>
          <a:pathLst>
            <a:path>
              <a:moveTo>
                <a:pt x="0" y="13669"/>
              </a:moveTo>
              <a:lnTo>
                <a:pt x="498600" y="136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40436">
        <a:off x="5320025" y="2640399"/>
        <a:ext cx="24930" cy="24930"/>
      </dsp:txXfrm>
    </dsp:sp>
    <dsp:sp modelId="{E0B7CE69-37E4-4EA0-808C-DE4EFA80DA1C}">
      <dsp:nvSpPr>
        <dsp:cNvPr id="0" name=""/>
        <dsp:cNvSpPr/>
      </dsp:nvSpPr>
      <dsp:spPr>
        <a:xfrm>
          <a:off x="5448700" y="2335194"/>
          <a:ext cx="2288488" cy="1422475"/>
        </a:xfrm>
        <a:prstGeom prst="roundRect">
          <a:avLst/>
        </a:prstGeom>
        <a:solidFill>
          <a:srgbClr val="A4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Российский Красный Крест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48700" y="2335194"/>
        <a:ext cx="2288488" cy="1422475"/>
      </dsp:txXfrm>
    </dsp:sp>
    <dsp:sp modelId="{F032DC18-D60E-449C-8940-35EDEFA44D59}">
      <dsp:nvSpPr>
        <dsp:cNvPr id="0" name=""/>
        <dsp:cNvSpPr/>
      </dsp:nvSpPr>
      <dsp:spPr>
        <a:xfrm rot="5321095">
          <a:off x="4020158" y="3065188"/>
          <a:ext cx="319443" cy="27338"/>
        </a:xfrm>
        <a:custGeom>
          <a:avLst/>
          <a:gdLst/>
          <a:ahLst/>
          <a:cxnLst/>
          <a:rect l="0" t="0" r="0" b="0"/>
          <a:pathLst>
            <a:path>
              <a:moveTo>
                <a:pt x="0" y="13669"/>
              </a:moveTo>
              <a:lnTo>
                <a:pt x="319443" y="136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321095">
        <a:off x="4171894" y="3070871"/>
        <a:ext cx="15972" cy="15972"/>
      </dsp:txXfrm>
    </dsp:sp>
    <dsp:sp modelId="{179BEB05-E9CE-480F-8C8A-7D282205176C}">
      <dsp:nvSpPr>
        <dsp:cNvPr id="0" name=""/>
        <dsp:cNvSpPr/>
      </dsp:nvSpPr>
      <dsp:spPr>
        <a:xfrm>
          <a:off x="3097821" y="3238464"/>
          <a:ext cx="2203340" cy="1389336"/>
        </a:xfrm>
        <a:prstGeom prst="roundRect">
          <a:avLst/>
        </a:prstGeom>
        <a:solidFill>
          <a:srgbClr val="A4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Управление социальной защиты и семейной политики области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7821" y="3238464"/>
        <a:ext cx="2203340" cy="1389336"/>
      </dsp:txXfrm>
    </dsp:sp>
    <dsp:sp modelId="{772CF1AF-73AB-438C-A9EC-C1477E985E70}">
      <dsp:nvSpPr>
        <dsp:cNvPr id="0" name=""/>
        <dsp:cNvSpPr/>
      </dsp:nvSpPr>
      <dsp:spPr>
        <a:xfrm rot="9750582">
          <a:off x="2825445" y="2629335"/>
          <a:ext cx="414864" cy="27338"/>
        </a:xfrm>
        <a:custGeom>
          <a:avLst/>
          <a:gdLst/>
          <a:ahLst/>
          <a:cxnLst/>
          <a:rect l="0" t="0" r="0" b="0"/>
          <a:pathLst>
            <a:path>
              <a:moveTo>
                <a:pt x="0" y="13669"/>
              </a:moveTo>
              <a:lnTo>
                <a:pt x="414864" y="136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750582">
        <a:off x="3022506" y="2632633"/>
        <a:ext cx="20743" cy="20743"/>
      </dsp:txXfrm>
    </dsp:sp>
    <dsp:sp modelId="{A5E0DA34-036D-48B6-A82C-3E0F570ABD2F}">
      <dsp:nvSpPr>
        <dsp:cNvPr id="0" name=""/>
        <dsp:cNvSpPr/>
      </dsp:nvSpPr>
      <dsp:spPr>
        <a:xfrm>
          <a:off x="673501" y="2335191"/>
          <a:ext cx="2292166" cy="1380274"/>
        </a:xfrm>
        <a:prstGeom prst="roundRect">
          <a:avLst/>
        </a:prstGeom>
        <a:solidFill>
          <a:srgbClr val="A4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Учреждения и организации области, общественные организации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3501" y="2335191"/>
        <a:ext cx="2292166" cy="1380274"/>
      </dsp:txXfrm>
    </dsp:sp>
    <dsp:sp modelId="{9962D16C-DB30-4EFA-85F7-CC56A4A23BC2}">
      <dsp:nvSpPr>
        <dsp:cNvPr id="0" name=""/>
        <dsp:cNvSpPr/>
      </dsp:nvSpPr>
      <dsp:spPr>
        <a:xfrm rot="12316932">
          <a:off x="2745455" y="1750973"/>
          <a:ext cx="619363" cy="27338"/>
        </a:xfrm>
        <a:custGeom>
          <a:avLst/>
          <a:gdLst/>
          <a:ahLst/>
          <a:cxnLst/>
          <a:rect l="0" t="0" r="0" b="0"/>
          <a:pathLst>
            <a:path>
              <a:moveTo>
                <a:pt x="0" y="13669"/>
              </a:moveTo>
              <a:lnTo>
                <a:pt x="619363" y="1366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316932">
        <a:off x="3039652" y="1749158"/>
        <a:ext cx="30968" cy="30968"/>
      </dsp:txXfrm>
    </dsp:sp>
    <dsp:sp modelId="{EF96FFD6-5EDE-4231-8E25-955D0B7816FD}">
      <dsp:nvSpPr>
        <dsp:cNvPr id="0" name=""/>
        <dsp:cNvSpPr/>
      </dsp:nvSpPr>
      <dsp:spPr>
        <a:xfrm>
          <a:off x="799631" y="506866"/>
          <a:ext cx="2184875" cy="1416876"/>
        </a:xfrm>
        <a:prstGeom prst="roundRect">
          <a:avLst/>
        </a:prstGeom>
        <a:solidFill>
          <a:srgbClr val="990000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Управление здравоохранения области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9631" y="506866"/>
        <a:ext cx="2184875" cy="14168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0891E4-50FB-4101-A8AC-5F09A3182DA5}">
      <dsp:nvSpPr>
        <dsp:cNvPr id="0" name=""/>
        <dsp:cNvSpPr/>
      </dsp:nvSpPr>
      <dsp:spPr>
        <a:xfrm>
          <a:off x="272692" y="28069"/>
          <a:ext cx="5883236" cy="854027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Получатели: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Пожилые граждане, нуждающиеся в медико-социальном обслуживании на дому</a:t>
          </a:r>
          <a:endParaRPr lang="ru-RU" sz="1600" kern="1200" dirty="0"/>
        </a:p>
      </dsp:txBody>
      <dsp:txXfrm>
        <a:off x="272692" y="28069"/>
        <a:ext cx="4443136" cy="854027"/>
      </dsp:txXfrm>
    </dsp:sp>
    <dsp:sp modelId="{55C6585B-B1A8-4EE6-881C-6A0C22377DF9}">
      <dsp:nvSpPr>
        <dsp:cNvPr id="0" name=""/>
        <dsp:cNvSpPr/>
      </dsp:nvSpPr>
      <dsp:spPr>
        <a:xfrm>
          <a:off x="674940" y="1108191"/>
          <a:ext cx="5934427" cy="1142064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Персонал: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Социальные работники –6 человек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Медицинские сестры – 6 человек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4940" y="1108191"/>
        <a:ext cx="4485559" cy="1142064"/>
      </dsp:txXfrm>
    </dsp:sp>
    <dsp:sp modelId="{CCD3E0CE-212B-4FF2-8001-2FFEEF5C0A0E}">
      <dsp:nvSpPr>
        <dsp:cNvPr id="0" name=""/>
        <dsp:cNvSpPr/>
      </dsp:nvSpPr>
      <dsp:spPr>
        <a:xfrm>
          <a:off x="1172729" y="2475715"/>
          <a:ext cx="6244094" cy="2871017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rPr>
            <a:t>Помощь получили: 131человек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Ветераны труда – 8 чел.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Инв. 1 гр. – 16 чел.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Инв.2 гр.– 30 чел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Инв.3 гр.- 15 чел.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Не имеющие  </a:t>
          </a:r>
          <a:r>
            <a:rPr lang="ru-RU" sz="1600" kern="1200" dirty="0" err="1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гр</a:t>
          </a:r>
          <a:r>
            <a:rPr lang="en-US" sz="16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/</a:t>
          </a:r>
          <a:r>
            <a:rPr lang="ru-RU" sz="16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 – 70 чел.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Онкобольных</a:t>
          </a:r>
          <a:r>
            <a:rPr lang="ru-RU" sz="16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-  3чел.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Хронич. заболев.- 128чел.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Оказано услуг:   23637</a:t>
          </a:r>
          <a:endParaRPr lang="ru-RU" sz="1600" b="1" kern="1200" dirty="0" smtClean="0">
            <a:solidFill>
              <a:srgbClr val="CC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72729" y="2475715"/>
        <a:ext cx="4719622" cy="2871017"/>
      </dsp:txXfrm>
    </dsp:sp>
    <dsp:sp modelId="{F792CEB0-1A9C-4937-B19B-4E87874D391F}">
      <dsp:nvSpPr>
        <dsp:cNvPr id="0" name=""/>
        <dsp:cNvSpPr/>
      </dsp:nvSpPr>
      <dsp:spPr>
        <a:xfrm>
          <a:off x="4989708" y="532124"/>
          <a:ext cx="982909" cy="982909"/>
        </a:xfrm>
        <a:prstGeom prst="downArrow">
          <a:avLst>
            <a:gd name="adj1" fmla="val 55000"/>
            <a:gd name="adj2" fmla="val 45000"/>
          </a:avLst>
        </a:prstGeom>
        <a:solidFill>
          <a:srgbClr val="A400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989708" y="532124"/>
        <a:ext cx="982909" cy="982909"/>
      </dsp:txXfrm>
    </dsp:sp>
    <dsp:sp modelId="{B52EAC2A-12FB-4758-ABBC-1F24801A732D}">
      <dsp:nvSpPr>
        <dsp:cNvPr id="0" name=""/>
        <dsp:cNvSpPr/>
      </dsp:nvSpPr>
      <dsp:spPr>
        <a:xfrm>
          <a:off x="5580116" y="1900280"/>
          <a:ext cx="982909" cy="982909"/>
        </a:xfrm>
        <a:prstGeom prst="downArrow">
          <a:avLst>
            <a:gd name="adj1" fmla="val 55000"/>
            <a:gd name="adj2" fmla="val 45000"/>
          </a:avLst>
        </a:prstGeom>
        <a:solidFill>
          <a:srgbClr val="A40000">
            <a:alpha val="90000"/>
          </a:srgb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580116" y="1900280"/>
        <a:ext cx="982909" cy="9829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665B4-3233-4150-9284-B7A926CF35E1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E1301-7630-4510-A346-330790EA6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271D4-865C-46A5-92A8-163302EA410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874D9D8-C384-4325-A05C-62F904B65B2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AD02617-9171-4BE4-9E29-C18F7149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D9D8-C384-4325-A05C-62F904B65B2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2617-9171-4BE4-9E29-C18F7149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D9D8-C384-4325-A05C-62F904B65B2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2617-9171-4BE4-9E29-C18F7149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D9D8-C384-4325-A05C-62F904B65B2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2617-9171-4BE4-9E29-C18F7149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D9D8-C384-4325-A05C-62F904B65B2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2617-9171-4BE4-9E29-C18F7149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D9D8-C384-4325-A05C-62F904B65B2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2617-9171-4BE4-9E29-C18F7149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74D9D8-C384-4325-A05C-62F904B65B2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D02617-9171-4BE4-9E29-C18F7149A7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874D9D8-C384-4325-A05C-62F904B65B2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AD02617-9171-4BE4-9E29-C18F7149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D9D8-C384-4325-A05C-62F904B65B2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2617-9171-4BE4-9E29-C18F7149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D9D8-C384-4325-A05C-62F904B65B2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2617-9171-4BE4-9E29-C18F7149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D9D8-C384-4325-A05C-62F904B65B2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2617-9171-4BE4-9E29-C18F7149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874D9D8-C384-4325-A05C-62F904B65B2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AD02617-9171-4BE4-9E29-C18F7149A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8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Тамбовское региональное отделение Общероссийской общественной организации </a:t>
            </a:r>
            <a:br>
              <a:rPr lang="ru-RU" sz="3600" b="1" dirty="0" smtClean="0">
                <a:solidFill>
                  <a:schemeClr val="bg1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«Российский Красный Крест»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214818"/>
            <a:ext cx="8286808" cy="23241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о деятельности за 2020 год</a:t>
            </a:r>
          </a:p>
          <a:p>
            <a:pPr algn="ctr"/>
            <a:r>
              <a:rPr lang="ru-RU" dirty="0" smtClean="0">
                <a:solidFill>
                  <a:srgbClr val="A40000"/>
                </a:solidFill>
              </a:rPr>
              <a:t>г. Тамбов проезд Монтажников, д.6А</a:t>
            </a:r>
          </a:p>
          <a:p>
            <a:pPr algn="ctr"/>
            <a:r>
              <a:rPr lang="ru-RU" dirty="0" smtClean="0">
                <a:solidFill>
                  <a:srgbClr val="A40000"/>
                </a:solidFill>
              </a:rPr>
              <a:t>84752-63-40-10</a:t>
            </a:r>
          </a:p>
          <a:p>
            <a:pPr algn="ctr"/>
            <a:endParaRPr lang="ru-RU" dirty="0" smtClean="0">
              <a:solidFill>
                <a:schemeClr val="bg1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3"/>
            <a:ext cx="1286255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57166"/>
            <a:ext cx="8715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7224" y="21429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3600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«Забота о ветеранах – наш долг»</a:t>
            </a:r>
            <a:endParaRPr lang="ru-RU" sz="3600" b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357158" y="1428736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52400" y="908720"/>
          <a:ext cx="5499720" cy="57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85852" y="404664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Программа «Старшее поколение»</a:t>
            </a:r>
            <a:br>
              <a:rPr lang="ru-RU" sz="3600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715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79512" y="548680"/>
          <a:ext cx="8812088" cy="600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5" descr="C:\Documents and Settings\Администратор\Рабочий стол\25_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5157192"/>
            <a:ext cx="1666064" cy="124954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5157192"/>
            <a:ext cx="1599811" cy="1256081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 flipV="1">
            <a:off x="899592" y="5085183"/>
            <a:ext cx="1728192" cy="1313569"/>
          </a:xfrm>
          <a:prstGeom prst="rect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15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«Профилактика </a:t>
            </a:r>
            <a:r>
              <a:rPr lang="ru-RU" sz="4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4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инфекции (2019-</a:t>
            </a:r>
            <a:r>
              <a:rPr lang="en-US" sz="40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nCoV</a:t>
            </a:r>
            <a:r>
              <a:rPr lang="en-US" sz="4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24936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25144"/>
            <a:ext cx="2381350" cy="1786012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2448272" cy="18039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170" name="AutoShape 2" descr="https://apf.mail.ru/cgi-bin/readmsg/20210313_123334.jpg?id=16156280551636853595%3B0%3B1&amp;x-email=redcross_tmb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 descr="F:\фото- Кр. кр\20210313_123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797152"/>
            <a:ext cx="2352261" cy="17641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99592" y="2060848"/>
            <a:ext cx="7488832" cy="25237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информационной работы по профилактике </a:t>
            </a:r>
            <a:r>
              <a:rPr lang="ru-RU" sz="20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инфекции (2019-</a:t>
            </a:r>
            <a:r>
              <a:rPr lang="en-US" sz="20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nCoV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2.Оказание материальной помощи  инвалидам, малоимущим гражданам</a:t>
            </a:r>
          </a:p>
          <a:p>
            <a:pPr marL="342900" indent="-342900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Оказание медико-социальной помощи гражданам на дому.</a:t>
            </a:r>
          </a:p>
          <a:p>
            <a:pPr marL="342900" indent="-342900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4.Обеспечение средствами индивидуальной  защиты.</a:t>
            </a:r>
          </a:p>
          <a:p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Адресная социальная помощь</a:t>
            </a:r>
            <a:endParaRPr lang="ru-RU" b="1" dirty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715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хема 8"/>
          <p:cNvGraphicFramePr/>
          <p:nvPr/>
        </p:nvGraphicFramePr>
        <p:xfrm>
          <a:off x="179512" y="1268760"/>
          <a:ext cx="871296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581128"/>
            <a:ext cx="2448272" cy="1836204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 descr="E:\ркк\TGUH697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3714752"/>
            <a:ext cx="2492364" cy="1857388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027" name="Picture 3" descr="E:\ркк\IMG-89fea03917011d62a7b6d1b868373456-V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3929067"/>
            <a:ext cx="2428892" cy="182166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0001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Опыт реализации проектов:</a:t>
            </a:r>
            <a:endParaRPr lang="ru-RU" b="1" dirty="0">
              <a:solidFill>
                <a:srgbClr val="A4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6715172" cy="5357850"/>
          </a:xfr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endParaRPr lang="ru-RU" sz="24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 РКК  включено в реестр поставщиков социальных услуг в Тамбовской области с 2015 года.</a:t>
            </a:r>
          </a:p>
          <a:p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социальных заказов администрации Тамбовской области по оказанию помощи пожилым людям и инвалидам, нуждающимся в специализированной медико-социальной помощи на дому с 2005 года.</a:t>
            </a:r>
          </a:p>
          <a:p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субсидии администрации Тамбовской области социально ориентированной некоммерческой организации на реализацию проектов по оказанию помощи пожилым гражданам на дому.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8715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ркк\20210521_134417.jpg"/>
          <p:cNvPicPr>
            <a:picLocks noChangeAspect="1" noChangeArrowheads="1"/>
          </p:cNvPicPr>
          <p:nvPr/>
        </p:nvPicPr>
        <p:blipFill>
          <a:blip r:embed="rId3" cstate="print"/>
          <a:srcRect l="5039" t="2835" r="2520"/>
          <a:stretch>
            <a:fillRect/>
          </a:stretch>
        </p:blipFill>
        <p:spPr bwMode="auto">
          <a:xfrm>
            <a:off x="7500958" y="1285860"/>
            <a:ext cx="1428728" cy="200227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3075" name="Picture 3" descr="E:\ркк\20210521_134327.jpg"/>
          <p:cNvPicPr>
            <a:picLocks noChangeAspect="1" noChangeArrowheads="1"/>
          </p:cNvPicPr>
          <p:nvPr/>
        </p:nvPicPr>
        <p:blipFill>
          <a:blip r:embed="rId4" cstate="print"/>
          <a:srcRect l="9575" t="2646" r="7055" b="7181"/>
          <a:stretch>
            <a:fillRect/>
          </a:stretch>
        </p:blipFill>
        <p:spPr bwMode="auto">
          <a:xfrm>
            <a:off x="7500957" y="3929066"/>
            <a:ext cx="1478295" cy="213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81329"/>
            <a:ext cx="8186766" cy="4448002"/>
          </a:xfrm>
          <a:solidFill>
            <a:srgbClr val="FFFFCC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Тамбовское региональное отделение Общероссийской общественной организации «Российский Красный Крест»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Тамбов, проезд Монтажников,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6 А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ТРО «РКК»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Леонова Надежда Александровна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8-4752-63-40-10</a:t>
            </a: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80438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715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74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0668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Тамбовское региональное отделение «Российский Красный Крест»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следуя традициям, целям и задачам </a:t>
            </a:r>
            <a:r>
              <a:rPr lang="ru-RU" sz="20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краснокрестного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движения, хранит и приумножает традиции милосердия и гуманизма, принимает активное участие в работе, направленной на оказание социальной помощи и поддержке наиболее уязвимым слоям населения.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00034" y="2714620"/>
            <a:ext cx="4071966" cy="3929089"/>
          </a:xfrm>
          <a:solidFill>
            <a:schemeClr val="tx2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solidFill>
                  <a:schemeClr val="bg1">
                    <a:lumMod val="25000"/>
                  </a:schemeClr>
                </a:solidFill>
              </a:rPr>
              <a:t>Районы обслуживания: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1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solidFill>
                  <a:schemeClr val="bg1">
                    <a:lumMod val="10000"/>
                  </a:schemeClr>
                </a:solidFill>
              </a:rPr>
              <a:t>Тамбовский район;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1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dirty="0" err="1" smtClean="0">
                <a:solidFill>
                  <a:schemeClr val="bg1">
                    <a:lumMod val="10000"/>
                  </a:schemeClr>
                </a:solidFill>
              </a:rPr>
              <a:t>Пичаевский</a:t>
            </a:r>
            <a:r>
              <a:rPr lang="ru-RU" sz="2100" dirty="0" smtClean="0">
                <a:solidFill>
                  <a:schemeClr val="bg1">
                    <a:lumMod val="10000"/>
                  </a:schemeClr>
                </a:solidFill>
              </a:rPr>
              <a:t> район;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1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solidFill>
                  <a:schemeClr val="bg1">
                    <a:lumMod val="10000"/>
                  </a:schemeClr>
                </a:solidFill>
              </a:rPr>
              <a:t>Токаревский район;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1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solidFill>
                  <a:schemeClr val="bg1">
                    <a:lumMod val="10000"/>
                  </a:schemeClr>
                </a:solidFill>
              </a:rPr>
              <a:t>Бондарский район;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1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solidFill>
                  <a:schemeClr val="bg1">
                    <a:lumMod val="10000"/>
                  </a:schemeClr>
                </a:solidFill>
              </a:rPr>
              <a:t>Сосновский район;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1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dirty="0" err="1" smtClean="0">
                <a:solidFill>
                  <a:schemeClr val="bg1">
                    <a:lumMod val="10000"/>
                  </a:schemeClr>
                </a:solidFill>
              </a:rPr>
              <a:t>Ржаксинский</a:t>
            </a:r>
            <a:r>
              <a:rPr lang="ru-RU" sz="2100" dirty="0" smtClean="0">
                <a:solidFill>
                  <a:schemeClr val="bg1">
                    <a:lumMod val="10000"/>
                  </a:schemeClr>
                </a:solidFill>
              </a:rPr>
              <a:t> район;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1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dirty="0" err="1" smtClean="0">
                <a:solidFill>
                  <a:schemeClr val="bg1">
                    <a:lumMod val="10000"/>
                  </a:schemeClr>
                </a:solidFill>
              </a:rPr>
              <a:t>Инжавинский</a:t>
            </a:r>
            <a:r>
              <a:rPr lang="ru-RU" sz="2100" dirty="0" smtClean="0">
                <a:solidFill>
                  <a:schemeClr val="bg1">
                    <a:lumMod val="10000"/>
                  </a:schemeClr>
                </a:solidFill>
              </a:rPr>
              <a:t> район;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1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solidFill>
                  <a:schemeClr val="bg1">
                    <a:lumMod val="10000"/>
                  </a:schemeClr>
                </a:solidFill>
              </a:rPr>
              <a:t>город Тамбов;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100" dirty="0" smtClean="0">
              <a:solidFill>
                <a:schemeClr val="bg1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dirty="0" smtClean="0">
                <a:solidFill>
                  <a:schemeClr val="bg1">
                    <a:lumMod val="10000"/>
                  </a:schemeClr>
                </a:solidFill>
              </a:rPr>
              <a:t>город Уварово;</a:t>
            </a:r>
          </a:p>
          <a:p>
            <a:endParaRPr lang="ru-RU" sz="2300" dirty="0" smtClean="0">
              <a:solidFill>
                <a:schemeClr val="bg1">
                  <a:lumMod val="10000"/>
                </a:schemeClr>
              </a:solidFill>
            </a:endParaRPr>
          </a:p>
          <a:p>
            <a:endParaRPr lang="ru-RU" sz="23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900544" cy="85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Documents and Settings\Администратор\Мои документы\hello_html_m5351b79b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918" y="2618766"/>
            <a:ext cx="3625566" cy="3953506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0034" y="1481329"/>
            <a:ext cx="8186766" cy="4376563"/>
          </a:xfrm>
          <a:solidFill>
            <a:srgbClr val="FFFFCC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медико-социальной помощи  пожилым гражданам на дому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адресной  благотворительной помощи лицам, оказавшимся в трудных жизненных ситуациях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помощи переселенцам, трудовым мигрантам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помощи детям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Пропаганда здорового образа жизни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35824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Направления  деятельности</a:t>
            </a:r>
            <a:br>
              <a:rPr lang="ru-RU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 ТРО РКК</a:t>
            </a:r>
            <a:endParaRPr lang="ru-RU" b="1" dirty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00042"/>
            <a:ext cx="8715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3754601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Отделение «Стационар на дому»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огромное значение приобретает поддержка социально-уязвимых категорий граждан, не способных самостоятельно заботиться о своем здоровье и каждодневном быте.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«Стационар на дому» позволяет значительно снять социальную напряженность среди данной целевой группы на территории Тамбовской области.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ТРО РКК обладает необходимыми ресурсами для реализации намеченных мероприятий.</a:t>
            </a:r>
          </a:p>
          <a:p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Исполнители : сотрудники отделения «Стационар на дому», студенты медицинского колледжа.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Documents and Settings\Администратор\Рабочий стол\14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25144"/>
            <a:ext cx="2767235" cy="1844824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643446"/>
            <a:ext cx="2664296" cy="199822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0" name="Picture 2" descr="E:\ркк\IMG-496f6b12bca91951eb8e3667849404c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214818"/>
            <a:ext cx="1809720" cy="24129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481329"/>
            <a:ext cx="8064896" cy="4827991"/>
          </a:xfrm>
          <a:solidFill>
            <a:srgbClr val="FFFFCC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«Старшее поколение»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«Забота о ветеранах- наш долг»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«Адресная социальная помощь»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«Система долговременного ухода»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«Профилактика </a:t>
            </a:r>
            <a:r>
              <a:rPr lang="ru-RU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инфекции (2019-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nCoV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Программная деятельность отделения «Стационар на дому»</a:t>
            </a:r>
            <a:endParaRPr lang="ru-RU" b="1" dirty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715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esktop\Сосновка\DSC07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75996"/>
            <a:ext cx="2286016" cy="1714511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</p:pic>
      <p:pic>
        <p:nvPicPr>
          <p:cNvPr id="8" name="Picture 3" descr="C:\Users\user\Desktop\Новая папка\SAM_0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286255"/>
            <a:ext cx="2286016" cy="1714513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</p:pic>
      <p:pic>
        <p:nvPicPr>
          <p:cNvPr id="10" name="Picture 2" descr="C:\Documents and Settings\Администратор\Рабочий стол\167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1571612"/>
            <a:ext cx="1295567" cy="1883147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028" name="Picture 4" descr="E:\ркк\IMG-20200505-WA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715140" y="3952878"/>
            <a:ext cx="1684704" cy="224627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23754601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836712"/>
            <a:ext cx="6858048" cy="14954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качества жизни лиц пожилого возраста, частично или полностью утративших способность к самообслуживанию.</a:t>
            </a:r>
            <a:endParaRPr lang="ru-RU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Задачи :</a:t>
            </a:r>
          </a:p>
          <a:p>
            <a:pPr>
              <a:buNone/>
            </a:pPr>
            <a:endParaRPr lang="ru-RU" dirty="0" smtClean="0">
              <a:solidFill>
                <a:srgbClr val="990000"/>
              </a:solidFill>
            </a:endParaRP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своевременного и качественного предоставления услуг по надомному обслуживанию, включающему в себя уход и присмотр за пациентом, а также оказание социально-бытовых услуг;</a:t>
            </a:r>
          </a:p>
          <a:p>
            <a:endParaRPr lang="ru-RU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группы волонтеров из числа студентов Тамбовского областного базового медицинского колледжа;</a:t>
            </a:r>
          </a:p>
          <a:p>
            <a:endParaRPr lang="ru-RU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Распространение успешного опыта общественной организации по проведению социально-значимых проектов в области поддержки и ухода за ветеранами и инвалидами ВОВ и труда;</a:t>
            </a:r>
          </a:p>
          <a:p>
            <a:endParaRPr lang="ru-RU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Отработка новых социальных технологий развития среди населения, а также поддержки социально-значимых проектов.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757668" cy="71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92696"/>
            <a:ext cx="1928826" cy="1523452"/>
          </a:xfrm>
          <a:prstGeom prst="rect">
            <a:avLst/>
          </a:prstGeom>
          <a:noFill/>
          <a:ln w="15875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9104" y="692696"/>
            <a:ext cx="8064896" cy="1210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Кадровое обеспечение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6016" y="1844824"/>
            <a:ext cx="4038600" cy="4680520"/>
          </a:xfr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проекта;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бухгалтер;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заведующая отделением «Стационар на дому»;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 по социальной работе;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менеджер;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медицинские сестры;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социальные работники;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сиделки (помощники по уходу);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водитель;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волонтеры.</a:t>
            </a:r>
          </a:p>
          <a:p>
            <a:pPr>
              <a:buFontTx/>
              <a:buChar char="-"/>
            </a:pPr>
            <a:endParaRPr lang="ru-RU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15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user\Desktop\Публичный отчет\фото\DSC05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1824204" cy="1368152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</p:pic>
      <p:pic>
        <p:nvPicPr>
          <p:cNvPr id="9" name="Picture 3" descr="C:\Users\user\Desktop\DSC05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12776"/>
            <a:ext cx="1824202" cy="1368152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</p:pic>
      <p:pic>
        <p:nvPicPr>
          <p:cNvPr id="10" name="Picture 2" descr="C:\Users\user\Desktop\токаревка1\101MSDCF\DSC073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79050"/>
            <a:ext cx="1800200" cy="1350150"/>
          </a:xfrm>
          <a:prstGeom prst="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</p:pic>
      <p:pic>
        <p:nvPicPr>
          <p:cNvPr id="1026" name="Picture 2" descr="C:\Users\User\Desktop\ркк\20210514_124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861048"/>
            <a:ext cx="1824202" cy="13681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7" name="Picture 3" descr="C:\Users\User\Desktop\ркк\IMG_20200826_1450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394647" y="2717921"/>
            <a:ext cx="1800201" cy="135015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8" name="Picture 4" descr="C:\Users\User\Desktop\ркк\IMG-20200501-WA00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5373216"/>
            <a:ext cx="1867234" cy="1369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3096344" cy="4896544"/>
          </a:xfrm>
          <a:solidFill>
            <a:schemeClr val="tx1"/>
          </a:solidFill>
          <a:ln>
            <a:solidFill>
              <a:srgbClr val="A4000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 Администрация Тамбовской области;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  <a:cs typeface="Times New Roman" pitchFamily="18" charset="0"/>
              </a:rPr>
              <a:t>Тамбовское региональное отделение «Российский Красный Крест»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Управление социальной защиты и семейной политики</a:t>
            </a:r>
          </a:p>
          <a:p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3563888" y="1262380"/>
          <a:ext cx="5410945" cy="5467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9757"/>
                <a:gridCol w="1369806"/>
                <a:gridCol w="1381382"/>
              </a:tblGrid>
              <a:tr h="558405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A40000"/>
                          </a:solidFill>
                        </a:rPr>
                        <a:t>Источник средств</a:t>
                      </a:r>
                      <a:endParaRPr lang="ru-RU" sz="1050" dirty="0">
                        <a:solidFill>
                          <a:srgbClr val="A4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A40000"/>
                          </a:solidFill>
                        </a:rPr>
                        <a:t>План на</a:t>
                      </a:r>
                      <a:r>
                        <a:rPr lang="ru-RU" sz="1050" baseline="0" dirty="0" smtClean="0">
                          <a:solidFill>
                            <a:srgbClr val="A40000"/>
                          </a:solidFill>
                        </a:rPr>
                        <a:t> год (тыс.руб.)</a:t>
                      </a:r>
                      <a:endParaRPr lang="ru-RU" sz="1050" dirty="0">
                        <a:solidFill>
                          <a:srgbClr val="A4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smtClean="0">
                          <a:solidFill>
                            <a:srgbClr val="A40000"/>
                          </a:solidFill>
                        </a:rPr>
                        <a:t>Факт. выполнение </a:t>
                      </a:r>
                      <a:r>
                        <a:rPr lang="ru-RU" sz="1050" dirty="0" smtClean="0">
                          <a:solidFill>
                            <a:srgbClr val="A40000"/>
                          </a:solidFill>
                        </a:rPr>
                        <a:t>(тыс.руб.)</a:t>
                      </a:r>
                      <a:endParaRPr lang="ru-RU" sz="1050" dirty="0">
                        <a:solidFill>
                          <a:srgbClr val="A4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479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A40000"/>
                          </a:solidFill>
                        </a:rPr>
                        <a:t>Доходы</a:t>
                      </a:r>
                      <a:endParaRPr lang="ru-RU" sz="1050" dirty="0">
                        <a:solidFill>
                          <a:srgbClr val="A4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479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Членские взносы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50,0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02051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5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пожертвования на разные программы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50,0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02051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Средства,</a:t>
                      </a:r>
                      <a:r>
                        <a:rPr lang="ru-RU" sz="105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полученные из местного бюджета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2700,0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3351,0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02051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Благотворительные пожертвования в натуральном выражении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50,0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0,0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479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Прочие</a:t>
                      </a:r>
                      <a:r>
                        <a:rPr lang="ru-RU" sz="105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доходы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150,0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125,0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479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rgbClr val="A40000"/>
                          </a:solidFill>
                        </a:rPr>
                        <a:t>Итого доходов:</a:t>
                      </a:r>
                      <a:endParaRPr lang="ru-RU" sz="1050" dirty="0">
                        <a:solidFill>
                          <a:srgbClr val="A4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3000,0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3485,7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479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rgbClr val="A40000"/>
                          </a:solidFill>
                        </a:rPr>
                        <a:t>Расходы</a:t>
                      </a:r>
                      <a:endParaRPr lang="ru-RU" sz="1050" dirty="0">
                        <a:solidFill>
                          <a:srgbClr val="A4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02051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Расходы на изготовление бланков</a:t>
                      </a:r>
                      <a:r>
                        <a:rPr lang="ru-RU" sz="1050" baseline="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членских билетов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15,0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49,3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479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Расходы по программам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2600,0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2394,9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402051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Административно-управленческие </a:t>
                      </a:r>
                      <a:r>
                        <a:rPr lang="ru-RU" sz="1050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разходы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378,0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505,1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479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Прочие расходы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220,0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123,0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479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rgbClr val="A40000"/>
                          </a:solidFill>
                        </a:rPr>
                        <a:t>Итого расходов</a:t>
                      </a:r>
                      <a:endParaRPr lang="ru-RU" sz="1050" dirty="0">
                        <a:solidFill>
                          <a:srgbClr val="A4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3000,0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2772,3</a:t>
                      </a:r>
                      <a:endParaRPr lang="ru-RU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01427454"/>
              </p:ext>
            </p:extLst>
          </p:nvPr>
        </p:nvGraphicFramePr>
        <p:xfrm>
          <a:off x="642910" y="1484784"/>
          <a:ext cx="8321578" cy="459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A40000"/>
                </a:solidFill>
                <a:latin typeface="Times New Roman" pitchFamily="18" charset="0"/>
                <a:cs typeface="Times New Roman" pitchFamily="18" charset="0"/>
              </a:rPr>
              <a:t>Партнерская деятельность</a:t>
            </a:r>
            <a:endParaRPr lang="ru-RU" b="1" dirty="0">
              <a:solidFill>
                <a:srgbClr val="A4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5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065887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4">
      <a:dk1>
        <a:srgbClr val="FCF4C6"/>
      </a:dk1>
      <a:lt1>
        <a:srgbClr val="FFCCCC"/>
      </a:lt1>
      <a:dk2>
        <a:srgbClr val="FFFFCC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806</TotalTime>
  <Words>903</Words>
  <Application>Microsoft Office PowerPoint</Application>
  <PresentationFormat>Экран (4:3)</PresentationFormat>
  <Paragraphs>179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Тамбовское региональное отделение Общероссийской общественной организации  «Российский Красный Крест» </vt:lpstr>
      <vt:lpstr>Тамбовское региональное отделение «Российский Красный Крест» следуя традициям, целям и задачам краснокрестного движения, хранит и приумножает традиции милосердия и гуманизма, принимает активное участие в работе, направленной на оказание социальной помощи и поддержке наиболее уязвимым слоям населения.</vt:lpstr>
      <vt:lpstr>Направления  деятельности  ТРО РКК</vt:lpstr>
      <vt:lpstr>Слайд 4</vt:lpstr>
      <vt:lpstr>Программная деятельность отделения «Стационар на дому»</vt:lpstr>
      <vt:lpstr>Цель: Улучшение качества жизни лиц пожилого возраста, частично или полностью утративших способность к самообслуживанию.</vt:lpstr>
      <vt:lpstr>  Кадровое обеспечение   </vt:lpstr>
      <vt:lpstr>Источники финансирования:</vt:lpstr>
      <vt:lpstr>   Партнерская деятельность</vt:lpstr>
      <vt:lpstr>Слайд 10</vt:lpstr>
      <vt:lpstr>Слайд 11</vt:lpstr>
      <vt:lpstr>Слайд 12</vt:lpstr>
      <vt:lpstr>  «Профилактика коронавирусной инфекции (2019-nCoV)»       </vt:lpstr>
      <vt:lpstr>Адресная социальная помощь</vt:lpstr>
      <vt:lpstr>Опыт реализации проектов:</vt:lpstr>
      <vt:lpstr> </vt:lpstr>
    </vt:vector>
  </TitlesOfParts>
  <Company>Home 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Тамбовское региональное отделение Общероссийской общественной организации «Российский Красный Крест»</dc:title>
  <dc:creator>User</dc:creator>
  <cp:lastModifiedBy>лёва</cp:lastModifiedBy>
  <cp:revision>87</cp:revision>
  <dcterms:created xsi:type="dcterms:W3CDTF">2020-10-14T08:23:22Z</dcterms:created>
  <dcterms:modified xsi:type="dcterms:W3CDTF">2021-05-27T17:50:18Z</dcterms:modified>
</cp:coreProperties>
</file>